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39"/>
  </p:notesMasterIdLst>
  <p:sldIdLst>
    <p:sldId id="264" r:id="rId5"/>
    <p:sldId id="269" r:id="rId6"/>
    <p:sldId id="335" r:id="rId7"/>
    <p:sldId id="267" r:id="rId8"/>
    <p:sldId id="268" r:id="rId9"/>
    <p:sldId id="336" r:id="rId10"/>
    <p:sldId id="337" r:id="rId11"/>
    <p:sldId id="338" r:id="rId12"/>
    <p:sldId id="342" r:id="rId13"/>
    <p:sldId id="351" r:id="rId14"/>
    <p:sldId id="265" r:id="rId15"/>
    <p:sldId id="263" r:id="rId16"/>
    <p:sldId id="256" r:id="rId17"/>
    <p:sldId id="341" r:id="rId18"/>
    <p:sldId id="257" r:id="rId19"/>
    <p:sldId id="266" r:id="rId20"/>
    <p:sldId id="340" r:id="rId21"/>
    <p:sldId id="343" r:id="rId22"/>
    <p:sldId id="350" r:id="rId23"/>
    <p:sldId id="355" r:id="rId24"/>
    <p:sldId id="356" r:id="rId25"/>
    <p:sldId id="357" r:id="rId26"/>
    <p:sldId id="352" r:id="rId27"/>
    <p:sldId id="259" r:id="rId28"/>
    <p:sldId id="339" r:id="rId29"/>
    <p:sldId id="260" r:id="rId30"/>
    <p:sldId id="262" r:id="rId31"/>
    <p:sldId id="354" r:id="rId32"/>
    <p:sldId id="349" r:id="rId33"/>
    <p:sldId id="353" r:id="rId34"/>
    <p:sldId id="344" r:id="rId35"/>
    <p:sldId id="346" r:id="rId36"/>
    <p:sldId id="347" r:id="rId37"/>
    <p:sldId id="345" r:id="rId38"/>
  </p:sldIdLst>
  <p:sldSz cx="9144000" cy="6858000" type="screen4x3"/>
  <p:notesSz cx="7099300" cy="10234613"/>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0C0C0"/>
    <a:srgbClr val="CCCC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22D15B-DF16-4882-ACA1-E886A2EB91B6}" v="105" dt="2025-07-17T08:25:47.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5033" autoAdjust="0"/>
  </p:normalViewPr>
  <p:slideViewPr>
    <p:cSldViewPr>
      <p:cViewPr varScale="1">
        <p:scale>
          <a:sx n="78" d="100"/>
          <a:sy n="78" d="100"/>
        </p:scale>
        <p:origin x="40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z Pospech" userId="98a5107e-7f16-4732-bae3-cca3b9608a58" providerId="ADAL" clId="{D022D15B-DF16-4882-ACA1-E886A2EB91B6}"/>
    <pc:docChg chg="undo custSel addSld delSld modSld sldOrd">
      <pc:chgData name="Heinz Pospech" userId="98a5107e-7f16-4732-bae3-cca3b9608a58" providerId="ADAL" clId="{D022D15B-DF16-4882-ACA1-E886A2EB91B6}" dt="2025-07-17T08:25:55.235" v="2328" actId="1076"/>
      <pc:docMkLst>
        <pc:docMk/>
      </pc:docMkLst>
      <pc:sldChg chg="ord">
        <pc:chgData name="Heinz Pospech" userId="98a5107e-7f16-4732-bae3-cca3b9608a58" providerId="ADAL" clId="{D022D15B-DF16-4882-ACA1-E886A2EB91B6}" dt="2025-07-13T11:54:52.077" v="1213"/>
        <pc:sldMkLst>
          <pc:docMk/>
          <pc:sldMk cId="0" sldId="259"/>
        </pc:sldMkLst>
      </pc:sldChg>
      <pc:sldChg chg="modSp">
        <pc:chgData name="Heinz Pospech" userId="98a5107e-7f16-4732-bae3-cca3b9608a58" providerId="ADAL" clId="{D022D15B-DF16-4882-ACA1-E886A2EB91B6}" dt="2025-07-11T18:54:05.369" v="79" actId="20578"/>
        <pc:sldMkLst>
          <pc:docMk/>
          <pc:sldMk cId="0" sldId="260"/>
        </pc:sldMkLst>
        <pc:spChg chg="mod">
          <ac:chgData name="Heinz Pospech" userId="98a5107e-7f16-4732-bae3-cca3b9608a58" providerId="ADAL" clId="{D022D15B-DF16-4882-ACA1-E886A2EB91B6}" dt="2025-07-11T18:54:05.369" v="79" actId="20578"/>
          <ac:spMkLst>
            <pc:docMk/>
            <pc:sldMk cId="0" sldId="260"/>
            <ac:spMk id="29699" creationId="{0EE9C985-4E92-C139-9E9D-04BCB7135911}"/>
          </ac:spMkLst>
        </pc:spChg>
      </pc:sldChg>
      <pc:sldChg chg="ord">
        <pc:chgData name="Heinz Pospech" userId="98a5107e-7f16-4732-bae3-cca3b9608a58" providerId="ADAL" clId="{D022D15B-DF16-4882-ACA1-E886A2EB91B6}" dt="2025-07-11T19:49:00.325" v="479"/>
        <pc:sldMkLst>
          <pc:docMk/>
          <pc:sldMk cId="0" sldId="262"/>
        </pc:sldMkLst>
      </pc:sldChg>
      <pc:sldChg chg="addSp delSp modSp mod">
        <pc:chgData name="Heinz Pospech" userId="98a5107e-7f16-4732-bae3-cca3b9608a58" providerId="ADAL" clId="{D022D15B-DF16-4882-ACA1-E886A2EB91B6}" dt="2025-07-11T18:33:35.656" v="30" actId="1076"/>
        <pc:sldMkLst>
          <pc:docMk/>
          <pc:sldMk cId="0" sldId="263"/>
        </pc:sldMkLst>
        <pc:picChg chg="add mod">
          <ac:chgData name="Heinz Pospech" userId="98a5107e-7f16-4732-bae3-cca3b9608a58" providerId="ADAL" clId="{D022D15B-DF16-4882-ACA1-E886A2EB91B6}" dt="2025-07-11T18:33:35.656" v="30" actId="1076"/>
          <ac:picMkLst>
            <pc:docMk/>
            <pc:sldMk cId="0" sldId="263"/>
            <ac:picMk id="3" creationId="{2CEC2398-7884-253A-2ADE-8A937E7A9FDD}"/>
          </ac:picMkLst>
        </pc:picChg>
      </pc:sldChg>
      <pc:sldChg chg="addSp delSp modSp mod">
        <pc:chgData name="Heinz Pospech" userId="98a5107e-7f16-4732-bae3-cca3b9608a58" providerId="ADAL" clId="{D022D15B-DF16-4882-ACA1-E886A2EB91B6}" dt="2025-07-17T08:25:27.561" v="2324" actId="1076"/>
        <pc:sldMkLst>
          <pc:docMk/>
          <pc:sldMk cId="0" sldId="264"/>
        </pc:sldMkLst>
        <pc:spChg chg="mod">
          <ac:chgData name="Heinz Pospech" userId="98a5107e-7f16-4732-bae3-cca3b9608a58" providerId="ADAL" clId="{D022D15B-DF16-4882-ACA1-E886A2EB91B6}" dt="2025-07-13T12:57:50.815" v="1879" actId="20577"/>
          <ac:spMkLst>
            <pc:docMk/>
            <pc:sldMk cId="0" sldId="264"/>
            <ac:spMk id="10243" creationId="{DAF26AB3-3E53-17A3-0EAF-BABCF43D9D01}"/>
          </ac:spMkLst>
        </pc:spChg>
        <pc:picChg chg="add mod">
          <ac:chgData name="Heinz Pospech" userId="98a5107e-7f16-4732-bae3-cca3b9608a58" providerId="ADAL" clId="{D022D15B-DF16-4882-ACA1-E886A2EB91B6}" dt="2025-07-17T08:25:27.561" v="2324" actId="1076"/>
          <ac:picMkLst>
            <pc:docMk/>
            <pc:sldMk cId="0" sldId="264"/>
            <ac:picMk id="2" creationId="{B138DEDF-FEBD-C7B8-CAA7-56F798CD44D8}"/>
          </ac:picMkLst>
        </pc:picChg>
        <pc:picChg chg="add del mod">
          <ac:chgData name="Heinz Pospech" userId="98a5107e-7f16-4732-bae3-cca3b9608a58" providerId="ADAL" clId="{D022D15B-DF16-4882-ACA1-E886A2EB91B6}" dt="2025-07-17T08:23:58.347" v="2321" actId="478"/>
          <ac:picMkLst>
            <pc:docMk/>
            <pc:sldMk cId="0" sldId="264"/>
            <ac:picMk id="3" creationId="{5CD51113-5CF9-9ECC-3B56-E1FB98EFB2BF}"/>
          </ac:picMkLst>
        </pc:picChg>
        <pc:picChg chg="mod">
          <ac:chgData name="Heinz Pospech" userId="98a5107e-7f16-4732-bae3-cca3b9608a58" providerId="ADAL" clId="{D022D15B-DF16-4882-ACA1-E886A2EB91B6}" dt="2025-07-13T12:57:38.827" v="1872" actId="1076"/>
          <ac:picMkLst>
            <pc:docMk/>
            <pc:sldMk cId="0" sldId="264"/>
            <ac:picMk id="10242" creationId="{47AAD5F4-69EC-A5FF-AF4C-7F2D802EFC45}"/>
          </ac:picMkLst>
        </pc:picChg>
      </pc:sldChg>
      <pc:sldChg chg="addSp delSp modSp mod">
        <pc:chgData name="Heinz Pospech" userId="98a5107e-7f16-4732-bae3-cca3b9608a58" providerId="ADAL" clId="{D022D15B-DF16-4882-ACA1-E886A2EB91B6}" dt="2025-07-11T14:41:02.359" v="24" actId="1076"/>
        <pc:sldMkLst>
          <pc:docMk/>
          <pc:sldMk cId="0" sldId="265"/>
        </pc:sldMkLst>
        <pc:picChg chg="add mod">
          <ac:chgData name="Heinz Pospech" userId="98a5107e-7f16-4732-bae3-cca3b9608a58" providerId="ADAL" clId="{D022D15B-DF16-4882-ACA1-E886A2EB91B6}" dt="2025-07-11T14:41:02.359" v="24" actId="1076"/>
          <ac:picMkLst>
            <pc:docMk/>
            <pc:sldMk cId="0" sldId="265"/>
            <ac:picMk id="3" creationId="{F8C3FEB1-A2F2-9150-F1AA-AF991FAEA959}"/>
          </ac:picMkLst>
        </pc:picChg>
      </pc:sldChg>
      <pc:sldChg chg="ord">
        <pc:chgData name="Heinz Pospech" userId="98a5107e-7f16-4732-bae3-cca3b9608a58" providerId="ADAL" clId="{D022D15B-DF16-4882-ACA1-E886A2EB91B6}" dt="2025-07-11T20:02:03.784" v="510"/>
        <pc:sldMkLst>
          <pc:docMk/>
          <pc:sldMk cId="0" sldId="266"/>
        </pc:sldMkLst>
      </pc:sldChg>
      <pc:sldChg chg="addSp delSp modSp mod ord">
        <pc:chgData name="Heinz Pospech" userId="98a5107e-7f16-4732-bae3-cca3b9608a58" providerId="ADAL" clId="{D022D15B-DF16-4882-ACA1-E886A2EB91B6}" dt="2025-07-13T11:57:04.268" v="1229"/>
        <pc:sldMkLst>
          <pc:docMk/>
          <pc:sldMk cId="0" sldId="340"/>
        </pc:sldMkLst>
        <pc:spChg chg="mod">
          <ac:chgData name="Heinz Pospech" userId="98a5107e-7f16-4732-bae3-cca3b9608a58" providerId="ADAL" clId="{D022D15B-DF16-4882-ACA1-E886A2EB91B6}" dt="2025-07-11T19:04:07.709" v="150" actId="20577"/>
          <ac:spMkLst>
            <pc:docMk/>
            <pc:sldMk cId="0" sldId="340"/>
            <ac:spMk id="31748" creationId="{8EA5517B-0FF8-19FC-399E-9C7ACF46C80E}"/>
          </ac:spMkLst>
        </pc:spChg>
        <pc:picChg chg="add mod">
          <ac:chgData name="Heinz Pospech" userId="98a5107e-7f16-4732-bae3-cca3b9608a58" providerId="ADAL" clId="{D022D15B-DF16-4882-ACA1-E886A2EB91B6}" dt="2025-07-11T19:03:33.853" v="138" actId="1076"/>
          <ac:picMkLst>
            <pc:docMk/>
            <pc:sldMk cId="0" sldId="340"/>
            <ac:picMk id="4" creationId="{21A9EF49-9E9B-ACE3-B3D5-6563E82A539B}"/>
          </ac:picMkLst>
        </pc:picChg>
      </pc:sldChg>
      <pc:sldChg chg="addSp delSp modSp mod ord">
        <pc:chgData name="Heinz Pospech" userId="98a5107e-7f16-4732-bae3-cca3b9608a58" providerId="ADAL" clId="{D022D15B-DF16-4882-ACA1-E886A2EB91B6}" dt="2025-07-11T18:59:00.345" v="130"/>
        <pc:sldMkLst>
          <pc:docMk/>
          <pc:sldMk cId="0" sldId="341"/>
        </pc:sldMkLst>
        <pc:spChg chg="mod">
          <ac:chgData name="Heinz Pospech" userId="98a5107e-7f16-4732-bae3-cca3b9608a58" providerId="ADAL" clId="{D022D15B-DF16-4882-ACA1-E886A2EB91B6}" dt="2025-07-11T18:57:59.478" v="114" actId="20577"/>
          <ac:spMkLst>
            <pc:docMk/>
            <pc:sldMk cId="0" sldId="341"/>
            <ac:spMk id="2" creationId="{3C904D60-3DAA-1FAA-B7CC-E35DAA6EC111}"/>
          </ac:spMkLst>
        </pc:spChg>
        <pc:spChg chg="add mod">
          <ac:chgData name="Heinz Pospech" userId="98a5107e-7f16-4732-bae3-cca3b9608a58" providerId="ADAL" clId="{D022D15B-DF16-4882-ACA1-E886A2EB91B6}" dt="2025-07-11T18:57:49.715" v="101" actId="1076"/>
          <ac:spMkLst>
            <pc:docMk/>
            <pc:sldMk cId="0" sldId="341"/>
            <ac:spMk id="3" creationId="{D9997991-F94D-77D6-3A51-BEA55D5253BF}"/>
          </ac:spMkLst>
        </pc:spChg>
        <pc:picChg chg="add mod">
          <ac:chgData name="Heinz Pospech" userId="98a5107e-7f16-4732-bae3-cca3b9608a58" providerId="ADAL" clId="{D022D15B-DF16-4882-ACA1-E886A2EB91B6}" dt="2025-07-11T18:57:42.799" v="100" actId="14100"/>
          <ac:picMkLst>
            <pc:docMk/>
            <pc:sldMk cId="0" sldId="341"/>
            <ac:picMk id="5" creationId="{611EE3BD-C0A7-0274-4FA4-DE7E5A3612B8}"/>
          </ac:picMkLst>
        </pc:picChg>
      </pc:sldChg>
      <pc:sldChg chg="addSp delSp modSp mod setBg modClrScheme chgLayout">
        <pc:chgData name="Heinz Pospech" userId="98a5107e-7f16-4732-bae3-cca3b9608a58" providerId="ADAL" clId="{D022D15B-DF16-4882-ACA1-E886A2EB91B6}" dt="2025-07-17T08:25:55.235" v="2328" actId="1076"/>
        <pc:sldMkLst>
          <pc:docMk/>
          <pc:sldMk cId="0" sldId="342"/>
        </pc:sldMkLst>
        <pc:spChg chg="mod">
          <ac:chgData name="Heinz Pospech" userId="98a5107e-7f16-4732-bae3-cca3b9608a58" providerId="ADAL" clId="{D022D15B-DF16-4882-ACA1-E886A2EB91B6}" dt="2025-07-13T12:58:52.548" v="1883" actId="26606"/>
          <ac:spMkLst>
            <pc:docMk/>
            <pc:sldMk cId="0" sldId="342"/>
            <ac:spMk id="19459" creationId="{D1B4B746-11C5-A80F-810B-E0507303B738}"/>
          </ac:spMkLst>
        </pc:spChg>
        <pc:picChg chg="add mod">
          <ac:chgData name="Heinz Pospech" userId="98a5107e-7f16-4732-bae3-cca3b9608a58" providerId="ADAL" clId="{D022D15B-DF16-4882-ACA1-E886A2EB91B6}" dt="2025-07-17T08:25:55.235" v="2328" actId="1076"/>
          <ac:picMkLst>
            <pc:docMk/>
            <pc:sldMk cId="0" sldId="342"/>
            <ac:picMk id="2" creationId="{9F351D75-F65B-B4C3-4CE9-5680D9952129}"/>
          </ac:picMkLst>
        </pc:picChg>
        <pc:picChg chg="add del mod">
          <ac:chgData name="Heinz Pospech" userId="98a5107e-7f16-4732-bae3-cca3b9608a58" providerId="ADAL" clId="{D022D15B-DF16-4882-ACA1-E886A2EB91B6}" dt="2025-07-17T08:25:43.671" v="2325" actId="478"/>
          <ac:picMkLst>
            <pc:docMk/>
            <pc:sldMk cId="0" sldId="342"/>
            <ac:picMk id="3" creationId="{C13FBD03-5B84-18B1-4FFE-FD363DB86F83}"/>
          </ac:picMkLst>
        </pc:picChg>
      </pc:sldChg>
      <pc:sldChg chg="addSp delSp modSp mod ord">
        <pc:chgData name="Heinz Pospech" userId="98a5107e-7f16-4732-bae3-cca3b9608a58" providerId="ADAL" clId="{D022D15B-DF16-4882-ACA1-E886A2EB91B6}" dt="2025-07-13T09:09:19.094" v="654" actId="20577"/>
        <pc:sldMkLst>
          <pc:docMk/>
          <pc:sldMk cId="0" sldId="343"/>
        </pc:sldMkLst>
        <pc:spChg chg="add mod">
          <ac:chgData name="Heinz Pospech" userId="98a5107e-7f16-4732-bae3-cca3b9608a58" providerId="ADAL" clId="{D022D15B-DF16-4882-ACA1-E886A2EB91B6}" dt="2025-07-13T09:09:19.094" v="654" actId="20577"/>
          <ac:spMkLst>
            <pc:docMk/>
            <pc:sldMk cId="0" sldId="343"/>
            <ac:spMk id="5" creationId="{346D3FC8-DE8C-4A56-3127-7DFA97D0F54A}"/>
          </ac:spMkLst>
        </pc:spChg>
        <pc:spChg chg="mod">
          <ac:chgData name="Heinz Pospech" userId="98a5107e-7f16-4732-bae3-cca3b9608a58" providerId="ADAL" clId="{D022D15B-DF16-4882-ACA1-E886A2EB91B6}" dt="2025-07-11T20:09:00.624" v="546" actId="20577"/>
          <ac:spMkLst>
            <pc:docMk/>
            <pc:sldMk cId="0" sldId="343"/>
            <ac:spMk id="25602" creationId="{11C0BC42-9369-1159-D2A9-BA640DBC09EE}"/>
          </ac:spMkLst>
        </pc:spChg>
        <pc:picChg chg="add mod">
          <ac:chgData name="Heinz Pospech" userId="98a5107e-7f16-4732-bae3-cca3b9608a58" providerId="ADAL" clId="{D022D15B-DF16-4882-ACA1-E886A2EB91B6}" dt="2025-07-13T08:59:29.455" v="577" actId="14100"/>
          <ac:picMkLst>
            <pc:docMk/>
            <pc:sldMk cId="0" sldId="343"/>
            <ac:picMk id="3" creationId="{BA35EB7D-03AD-6EA7-3102-305A1A3FA0B9}"/>
          </ac:picMkLst>
        </pc:picChg>
      </pc:sldChg>
      <pc:sldChg chg="modSp mod">
        <pc:chgData name="Heinz Pospech" userId="98a5107e-7f16-4732-bae3-cca3b9608a58" providerId="ADAL" clId="{D022D15B-DF16-4882-ACA1-E886A2EB91B6}" dt="2025-07-11T19:42:22.195" v="471" actId="20577"/>
        <pc:sldMkLst>
          <pc:docMk/>
          <pc:sldMk cId="0" sldId="345"/>
        </pc:sldMkLst>
        <pc:spChg chg="mod">
          <ac:chgData name="Heinz Pospech" userId="98a5107e-7f16-4732-bae3-cca3b9608a58" providerId="ADAL" clId="{D022D15B-DF16-4882-ACA1-E886A2EB91B6}" dt="2025-07-11T19:42:22.195" v="471" actId="20577"/>
          <ac:spMkLst>
            <pc:docMk/>
            <pc:sldMk cId="0" sldId="345"/>
            <ac:spMk id="34819" creationId="{DA63F4B7-E0FF-9E4A-AD93-DA3850ED8859}"/>
          </ac:spMkLst>
        </pc:spChg>
      </pc:sldChg>
      <pc:sldChg chg="addSp delSp modSp add mod">
        <pc:chgData name="Heinz Pospech" userId="98a5107e-7f16-4732-bae3-cca3b9608a58" providerId="ADAL" clId="{D022D15B-DF16-4882-ACA1-E886A2EB91B6}" dt="2025-07-11T19:35:11.848" v="415" actId="20577"/>
        <pc:sldMkLst>
          <pc:docMk/>
          <pc:sldMk cId="3729292444" sldId="346"/>
        </pc:sldMkLst>
        <pc:spChg chg="mod">
          <ac:chgData name="Heinz Pospech" userId="98a5107e-7f16-4732-bae3-cca3b9608a58" providerId="ADAL" clId="{D022D15B-DF16-4882-ACA1-E886A2EB91B6}" dt="2025-07-11T19:09:28.573" v="174" actId="20577"/>
          <ac:spMkLst>
            <pc:docMk/>
            <pc:sldMk cId="3729292444" sldId="346"/>
            <ac:spMk id="33794" creationId="{B8287BDB-6519-5109-A60D-407F4C947FE2}"/>
          </ac:spMkLst>
        </pc:spChg>
        <pc:spChg chg="mod">
          <ac:chgData name="Heinz Pospech" userId="98a5107e-7f16-4732-bae3-cca3b9608a58" providerId="ADAL" clId="{D022D15B-DF16-4882-ACA1-E886A2EB91B6}" dt="2025-07-11T19:35:11.848" v="415" actId="20577"/>
          <ac:spMkLst>
            <pc:docMk/>
            <pc:sldMk cId="3729292444" sldId="346"/>
            <ac:spMk id="33796" creationId="{F54C4AC7-62ED-1A33-15CB-3E1A6EA52E84}"/>
          </ac:spMkLst>
        </pc:spChg>
        <pc:picChg chg="add mod">
          <ac:chgData name="Heinz Pospech" userId="98a5107e-7f16-4732-bae3-cca3b9608a58" providerId="ADAL" clId="{D022D15B-DF16-4882-ACA1-E886A2EB91B6}" dt="2025-07-11T19:26:55.346" v="242" actId="1076"/>
          <ac:picMkLst>
            <pc:docMk/>
            <pc:sldMk cId="3729292444" sldId="346"/>
            <ac:picMk id="3" creationId="{1A43A698-7348-65E5-8F27-EE0B8B139595}"/>
          </ac:picMkLst>
        </pc:picChg>
      </pc:sldChg>
      <pc:sldChg chg="addSp delSp modSp add mod">
        <pc:chgData name="Heinz Pospech" userId="98a5107e-7f16-4732-bae3-cca3b9608a58" providerId="ADAL" clId="{D022D15B-DF16-4882-ACA1-E886A2EB91B6}" dt="2025-07-11T19:41:33.767" v="456" actId="14100"/>
        <pc:sldMkLst>
          <pc:docMk/>
          <pc:sldMk cId="3506390382" sldId="347"/>
        </pc:sldMkLst>
        <pc:spChg chg="mod">
          <ac:chgData name="Heinz Pospech" userId="98a5107e-7f16-4732-bae3-cca3b9608a58" providerId="ADAL" clId="{D022D15B-DF16-4882-ACA1-E886A2EB91B6}" dt="2025-07-11T19:41:21.298" v="455" actId="20577"/>
          <ac:spMkLst>
            <pc:docMk/>
            <pc:sldMk cId="3506390382" sldId="347"/>
            <ac:spMk id="33794" creationId="{B870379F-D7A4-7499-D877-BFFD446711DF}"/>
          </ac:spMkLst>
        </pc:spChg>
        <pc:spChg chg="mod">
          <ac:chgData name="Heinz Pospech" userId="98a5107e-7f16-4732-bae3-cca3b9608a58" providerId="ADAL" clId="{D022D15B-DF16-4882-ACA1-E886A2EB91B6}" dt="2025-07-11T19:41:33.767" v="456" actId="14100"/>
          <ac:spMkLst>
            <pc:docMk/>
            <pc:sldMk cId="3506390382" sldId="347"/>
            <ac:spMk id="33796" creationId="{95089068-6A14-164F-9F72-F6E19F973E9A}"/>
          </ac:spMkLst>
        </pc:spChg>
        <pc:picChg chg="add mod">
          <ac:chgData name="Heinz Pospech" userId="98a5107e-7f16-4732-bae3-cca3b9608a58" providerId="ADAL" clId="{D022D15B-DF16-4882-ACA1-E886A2EB91B6}" dt="2025-07-11T19:41:14.421" v="449" actId="1076"/>
          <ac:picMkLst>
            <pc:docMk/>
            <pc:sldMk cId="3506390382" sldId="347"/>
            <ac:picMk id="4" creationId="{016B3E7D-0AB5-A8E6-C3F0-10A0E66AD9B3}"/>
          </ac:picMkLst>
        </pc:picChg>
      </pc:sldChg>
      <pc:sldChg chg="add del">
        <pc:chgData name="Heinz Pospech" userId="98a5107e-7f16-4732-bae3-cca3b9608a58" providerId="ADAL" clId="{D022D15B-DF16-4882-ACA1-E886A2EB91B6}" dt="2025-07-13T13:00:32.648" v="1887" actId="2696"/>
        <pc:sldMkLst>
          <pc:docMk/>
          <pc:sldMk cId="441361459" sldId="348"/>
        </pc:sldMkLst>
      </pc:sldChg>
      <pc:sldChg chg="addSp delSp modSp add mod">
        <pc:chgData name="Heinz Pospech" userId="98a5107e-7f16-4732-bae3-cca3b9608a58" providerId="ADAL" clId="{D022D15B-DF16-4882-ACA1-E886A2EB91B6}" dt="2025-07-13T12:55:15.847" v="1869" actId="1076"/>
        <pc:sldMkLst>
          <pc:docMk/>
          <pc:sldMk cId="2760164891" sldId="349"/>
        </pc:sldMkLst>
        <pc:spChg chg="mod">
          <ac:chgData name="Heinz Pospech" userId="98a5107e-7f16-4732-bae3-cca3b9608a58" providerId="ADAL" clId="{D022D15B-DF16-4882-ACA1-E886A2EB91B6}" dt="2025-07-13T09:53:44.477" v="1060" actId="20577"/>
          <ac:spMkLst>
            <pc:docMk/>
            <pc:sldMk cId="2760164891" sldId="349"/>
            <ac:spMk id="25602" creationId="{4E488CA9-1242-E42B-6D6C-2548334D3725}"/>
          </ac:spMkLst>
        </pc:spChg>
        <pc:spChg chg="mod">
          <ac:chgData name="Heinz Pospech" userId="98a5107e-7f16-4732-bae3-cca3b9608a58" providerId="ADAL" clId="{D022D15B-DF16-4882-ACA1-E886A2EB91B6}" dt="2025-07-13T12:55:03.378" v="1868" actId="12"/>
          <ac:spMkLst>
            <pc:docMk/>
            <pc:sldMk cId="2760164891" sldId="349"/>
            <ac:spMk id="25603" creationId="{D46488C8-1291-D66D-07DC-58FA8EE3921E}"/>
          </ac:spMkLst>
        </pc:spChg>
        <pc:picChg chg="add mod">
          <ac:chgData name="Heinz Pospech" userId="98a5107e-7f16-4732-bae3-cca3b9608a58" providerId="ADAL" clId="{D022D15B-DF16-4882-ACA1-E886A2EB91B6}" dt="2025-07-13T12:55:15.847" v="1869" actId="1076"/>
          <ac:picMkLst>
            <pc:docMk/>
            <pc:sldMk cId="2760164891" sldId="349"/>
            <ac:picMk id="7" creationId="{4E987801-CD67-3A0D-7A57-C33B083039A0}"/>
          </ac:picMkLst>
        </pc:picChg>
      </pc:sldChg>
      <pc:sldChg chg="addSp delSp modSp add mod">
        <pc:chgData name="Heinz Pospech" userId="98a5107e-7f16-4732-bae3-cca3b9608a58" providerId="ADAL" clId="{D022D15B-DF16-4882-ACA1-E886A2EB91B6}" dt="2025-07-13T09:35:05.486" v="944" actId="14100"/>
        <pc:sldMkLst>
          <pc:docMk/>
          <pc:sldMk cId="3139702888" sldId="350"/>
        </pc:sldMkLst>
        <pc:spChg chg="mod">
          <ac:chgData name="Heinz Pospech" userId="98a5107e-7f16-4732-bae3-cca3b9608a58" providerId="ADAL" clId="{D022D15B-DF16-4882-ACA1-E886A2EB91B6}" dt="2025-07-13T09:11:37.064" v="679" actId="20577"/>
          <ac:spMkLst>
            <pc:docMk/>
            <pc:sldMk cId="3139702888" sldId="350"/>
            <ac:spMk id="25602" creationId="{C17E385D-B60C-DE55-36AB-40832DF24422}"/>
          </ac:spMkLst>
        </pc:spChg>
        <pc:spChg chg="mod">
          <ac:chgData name="Heinz Pospech" userId="98a5107e-7f16-4732-bae3-cca3b9608a58" providerId="ADAL" clId="{D022D15B-DF16-4882-ACA1-E886A2EB91B6}" dt="2025-07-13T09:35:05.486" v="944" actId="14100"/>
          <ac:spMkLst>
            <pc:docMk/>
            <pc:sldMk cId="3139702888" sldId="350"/>
            <ac:spMk id="25603" creationId="{F0A77EDF-D485-C9E4-6D60-6D6C2979E643}"/>
          </ac:spMkLst>
        </pc:spChg>
        <pc:picChg chg="add mod">
          <ac:chgData name="Heinz Pospech" userId="98a5107e-7f16-4732-bae3-cca3b9608a58" providerId="ADAL" clId="{D022D15B-DF16-4882-ACA1-E886A2EB91B6}" dt="2025-07-13T09:15:40.846" v="715" actId="14100"/>
          <ac:picMkLst>
            <pc:docMk/>
            <pc:sldMk cId="3139702888" sldId="350"/>
            <ac:picMk id="3" creationId="{A407CE11-D2B8-A8C1-7949-BD90A58918EC}"/>
          </ac:picMkLst>
        </pc:picChg>
      </pc:sldChg>
      <pc:sldChg chg="addSp modSp new mod ord">
        <pc:chgData name="Heinz Pospech" userId="98a5107e-7f16-4732-bae3-cca3b9608a58" providerId="ADAL" clId="{D022D15B-DF16-4882-ACA1-E886A2EB91B6}" dt="2025-07-13T09:38:39.151" v="971" actId="14100"/>
        <pc:sldMkLst>
          <pc:docMk/>
          <pc:sldMk cId="3089606636" sldId="351"/>
        </pc:sldMkLst>
        <pc:spChg chg="mod">
          <ac:chgData name="Heinz Pospech" userId="98a5107e-7f16-4732-bae3-cca3b9608a58" providerId="ADAL" clId="{D022D15B-DF16-4882-ACA1-E886A2EB91B6}" dt="2025-07-13T09:38:23.978" v="968" actId="113"/>
          <ac:spMkLst>
            <pc:docMk/>
            <pc:sldMk cId="3089606636" sldId="351"/>
            <ac:spMk id="2" creationId="{5D25DCAA-D3B7-2D5C-26B4-A489E1FBB73D}"/>
          </ac:spMkLst>
        </pc:spChg>
        <pc:picChg chg="add mod">
          <ac:chgData name="Heinz Pospech" userId="98a5107e-7f16-4732-bae3-cca3b9608a58" providerId="ADAL" clId="{D022D15B-DF16-4882-ACA1-E886A2EB91B6}" dt="2025-07-13T09:38:39.151" v="971" actId="14100"/>
          <ac:picMkLst>
            <pc:docMk/>
            <pc:sldMk cId="3089606636" sldId="351"/>
            <ac:picMk id="3" creationId="{20178140-1053-C581-3383-2AD9D4984312}"/>
          </ac:picMkLst>
        </pc:picChg>
      </pc:sldChg>
      <pc:sldChg chg="addSp delSp modSp new mod ord setBg">
        <pc:chgData name="Heinz Pospech" userId="98a5107e-7f16-4732-bae3-cca3b9608a58" providerId="ADAL" clId="{D022D15B-DF16-4882-ACA1-E886A2EB91B6}" dt="2025-07-13T11:55:13.552" v="1217"/>
        <pc:sldMkLst>
          <pc:docMk/>
          <pc:sldMk cId="4241119845" sldId="352"/>
        </pc:sldMkLst>
        <pc:spChg chg="add mod">
          <ac:chgData name="Heinz Pospech" userId="98a5107e-7f16-4732-bae3-cca3b9608a58" providerId="ADAL" clId="{D022D15B-DF16-4882-ACA1-E886A2EB91B6}" dt="2025-07-13T09:48:51.957" v="1019" actId="113"/>
          <ac:spMkLst>
            <pc:docMk/>
            <pc:sldMk cId="4241119845" sldId="352"/>
            <ac:spMk id="3" creationId="{EA15E6F8-8AAC-A607-AB71-6CCD98E5678F}"/>
          </ac:spMkLst>
        </pc:spChg>
        <pc:spChg chg="add">
          <ac:chgData name="Heinz Pospech" userId="98a5107e-7f16-4732-bae3-cca3b9608a58" providerId="ADAL" clId="{D022D15B-DF16-4882-ACA1-E886A2EB91B6}" dt="2025-07-13T09:47:34.314" v="983" actId="26606"/>
          <ac:spMkLst>
            <pc:docMk/>
            <pc:sldMk cId="4241119845" sldId="352"/>
            <ac:spMk id="4" creationId="{8950AD4C-6AF3-49F8-94E1-DBCAFB39478B}"/>
          </ac:spMkLst>
        </pc:spChg>
        <pc:spChg chg="add">
          <ac:chgData name="Heinz Pospech" userId="98a5107e-7f16-4732-bae3-cca3b9608a58" providerId="ADAL" clId="{D022D15B-DF16-4882-ACA1-E886A2EB91B6}" dt="2025-07-13T09:47:34.314" v="983" actId="26606"/>
          <ac:spMkLst>
            <pc:docMk/>
            <pc:sldMk cId="4241119845" sldId="352"/>
            <ac:spMk id="5" creationId="{B1F9B6B4-B0C4-45C6-A086-901C960D03E7}"/>
          </ac:spMkLst>
        </pc:spChg>
        <pc:spChg chg="add">
          <ac:chgData name="Heinz Pospech" userId="98a5107e-7f16-4732-bae3-cca3b9608a58" providerId="ADAL" clId="{D022D15B-DF16-4882-ACA1-E886A2EB91B6}" dt="2025-07-13T09:47:34.314" v="983" actId="26606"/>
          <ac:spMkLst>
            <pc:docMk/>
            <pc:sldMk cId="4241119845" sldId="352"/>
            <ac:spMk id="9" creationId="{8DBEAE55-3EA1-41D7-A212-5F7D8986C1F2}"/>
          </ac:spMkLst>
        </pc:spChg>
        <pc:spChg chg="add">
          <ac:chgData name="Heinz Pospech" userId="98a5107e-7f16-4732-bae3-cca3b9608a58" providerId="ADAL" clId="{D022D15B-DF16-4882-ACA1-E886A2EB91B6}" dt="2025-07-13T09:47:34.314" v="983" actId="26606"/>
          <ac:spMkLst>
            <pc:docMk/>
            <pc:sldMk cId="4241119845" sldId="352"/>
            <ac:spMk id="11" creationId="{CFC5F0E7-644F-4101-BE72-12825CF537E7}"/>
          </ac:spMkLst>
        </pc:spChg>
        <pc:picChg chg="add mod">
          <ac:chgData name="Heinz Pospech" userId="98a5107e-7f16-4732-bae3-cca3b9608a58" providerId="ADAL" clId="{D022D15B-DF16-4882-ACA1-E886A2EB91B6}" dt="2025-07-13T09:47:52.690" v="985" actId="1076"/>
          <ac:picMkLst>
            <pc:docMk/>
            <pc:sldMk cId="4241119845" sldId="352"/>
            <ac:picMk id="2" creationId="{1B40007D-D637-1390-0E4A-7C3EADBDFEED}"/>
          </ac:picMkLst>
        </pc:picChg>
      </pc:sldChg>
      <pc:sldChg chg="addSp modSp add mod">
        <pc:chgData name="Heinz Pospech" userId="98a5107e-7f16-4732-bae3-cca3b9608a58" providerId="ADAL" clId="{D022D15B-DF16-4882-ACA1-E886A2EB91B6}" dt="2025-07-13T12:26:52.079" v="1412" actId="20577"/>
        <pc:sldMkLst>
          <pc:docMk/>
          <pc:sldMk cId="2526358843" sldId="353"/>
        </pc:sldMkLst>
        <pc:spChg chg="mod">
          <ac:chgData name="Heinz Pospech" userId="98a5107e-7f16-4732-bae3-cca3b9608a58" providerId="ADAL" clId="{D022D15B-DF16-4882-ACA1-E886A2EB91B6}" dt="2025-07-13T09:56:06.093" v="1083" actId="14100"/>
          <ac:spMkLst>
            <pc:docMk/>
            <pc:sldMk cId="2526358843" sldId="353"/>
            <ac:spMk id="25602" creationId="{48D874EF-9FA8-AFCA-1E9C-97DBCC8F94C6}"/>
          </ac:spMkLst>
        </pc:spChg>
        <pc:spChg chg="mod">
          <ac:chgData name="Heinz Pospech" userId="98a5107e-7f16-4732-bae3-cca3b9608a58" providerId="ADAL" clId="{D022D15B-DF16-4882-ACA1-E886A2EB91B6}" dt="2025-07-13T12:26:52.079" v="1412" actId="20577"/>
          <ac:spMkLst>
            <pc:docMk/>
            <pc:sldMk cId="2526358843" sldId="353"/>
            <ac:spMk id="25603" creationId="{70E0C4C4-D3E9-035B-52A6-8E61DDC0E8EB}"/>
          </ac:spMkLst>
        </pc:spChg>
        <pc:picChg chg="add mod">
          <ac:chgData name="Heinz Pospech" userId="98a5107e-7f16-4732-bae3-cca3b9608a58" providerId="ADAL" clId="{D022D15B-DF16-4882-ACA1-E886A2EB91B6}" dt="2025-07-13T12:08:01.570" v="1250" actId="1076"/>
          <ac:picMkLst>
            <pc:docMk/>
            <pc:sldMk cId="2526358843" sldId="353"/>
            <ac:picMk id="2" creationId="{3BF8B588-0420-CE77-DEF2-0D203FEFE17A}"/>
          </ac:picMkLst>
        </pc:picChg>
      </pc:sldChg>
      <pc:sldChg chg="addSp modSp add mod ord">
        <pc:chgData name="Heinz Pospech" userId="98a5107e-7f16-4732-bae3-cca3b9608a58" providerId="ADAL" clId="{D022D15B-DF16-4882-ACA1-E886A2EB91B6}" dt="2025-07-13T11:48:10.444" v="1211" actId="403"/>
        <pc:sldMkLst>
          <pc:docMk/>
          <pc:sldMk cId="722753702" sldId="354"/>
        </pc:sldMkLst>
        <pc:spChg chg="mod">
          <ac:chgData name="Heinz Pospech" userId="98a5107e-7f16-4732-bae3-cca3b9608a58" providerId="ADAL" clId="{D022D15B-DF16-4882-ACA1-E886A2EB91B6}" dt="2025-07-13T09:52:00.181" v="1038" actId="20577"/>
          <ac:spMkLst>
            <pc:docMk/>
            <pc:sldMk cId="722753702" sldId="354"/>
            <ac:spMk id="25602" creationId="{0D4B056B-B98B-0884-E433-97D5CEF38649}"/>
          </ac:spMkLst>
        </pc:spChg>
        <pc:spChg chg="mod">
          <ac:chgData name="Heinz Pospech" userId="98a5107e-7f16-4732-bae3-cca3b9608a58" providerId="ADAL" clId="{D022D15B-DF16-4882-ACA1-E886A2EB91B6}" dt="2025-07-13T11:48:10.444" v="1211" actId="403"/>
          <ac:spMkLst>
            <pc:docMk/>
            <pc:sldMk cId="722753702" sldId="354"/>
            <ac:spMk id="25603" creationId="{7F126D87-DCD9-B330-604E-958D5D36DB78}"/>
          </ac:spMkLst>
        </pc:spChg>
        <pc:picChg chg="add mod">
          <ac:chgData name="Heinz Pospech" userId="98a5107e-7f16-4732-bae3-cca3b9608a58" providerId="ADAL" clId="{D022D15B-DF16-4882-ACA1-E886A2EB91B6}" dt="2025-07-13T11:46:58.633" v="1183" actId="1076"/>
          <ac:picMkLst>
            <pc:docMk/>
            <pc:sldMk cId="722753702" sldId="354"/>
            <ac:picMk id="3" creationId="{F7056832-52B6-9309-2516-6E2D8FDAB8CB}"/>
          </ac:picMkLst>
        </pc:picChg>
      </pc:sldChg>
      <pc:sldChg chg="addSp delSp modSp add mod">
        <pc:chgData name="Heinz Pospech" userId="98a5107e-7f16-4732-bae3-cca3b9608a58" providerId="ADAL" clId="{D022D15B-DF16-4882-ACA1-E886A2EB91B6}" dt="2025-07-13T13:26:25.518" v="2153" actId="1076"/>
        <pc:sldMkLst>
          <pc:docMk/>
          <pc:sldMk cId="2512901296" sldId="355"/>
        </pc:sldMkLst>
        <pc:spChg chg="mod">
          <ac:chgData name="Heinz Pospech" userId="98a5107e-7f16-4732-bae3-cca3b9608a58" providerId="ADAL" clId="{D022D15B-DF16-4882-ACA1-E886A2EB91B6}" dt="2025-07-13T13:01:46.741" v="1897" actId="20577"/>
          <ac:spMkLst>
            <pc:docMk/>
            <pc:sldMk cId="2512901296" sldId="355"/>
            <ac:spMk id="25602" creationId="{953805FE-CB68-9B99-110B-1A99AF26CE82}"/>
          </ac:spMkLst>
        </pc:spChg>
        <pc:spChg chg="mod">
          <ac:chgData name="Heinz Pospech" userId="98a5107e-7f16-4732-bae3-cca3b9608a58" providerId="ADAL" clId="{D022D15B-DF16-4882-ACA1-E886A2EB91B6}" dt="2025-07-13T13:25:29.204" v="2147" actId="6549"/>
          <ac:spMkLst>
            <pc:docMk/>
            <pc:sldMk cId="2512901296" sldId="355"/>
            <ac:spMk id="25603" creationId="{C3FEBD22-4A69-A322-9420-80951B426C8C}"/>
          </ac:spMkLst>
        </pc:spChg>
        <pc:picChg chg="add mod">
          <ac:chgData name="Heinz Pospech" userId="98a5107e-7f16-4732-bae3-cca3b9608a58" providerId="ADAL" clId="{D022D15B-DF16-4882-ACA1-E886A2EB91B6}" dt="2025-07-13T13:26:25.518" v="2153" actId="1076"/>
          <ac:picMkLst>
            <pc:docMk/>
            <pc:sldMk cId="2512901296" sldId="355"/>
            <ac:picMk id="4" creationId="{014C81CA-ECBA-C265-BE90-9FF29AD52C60}"/>
          </ac:picMkLst>
        </pc:picChg>
      </pc:sldChg>
      <pc:sldChg chg="addSp delSp modSp add mod">
        <pc:chgData name="Heinz Pospech" userId="98a5107e-7f16-4732-bae3-cca3b9608a58" providerId="ADAL" clId="{D022D15B-DF16-4882-ACA1-E886A2EB91B6}" dt="2025-07-13T13:17:49.234" v="2059" actId="1076"/>
        <pc:sldMkLst>
          <pc:docMk/>
          <pc:sldMk cId="3790379275" sldId="356"/>
        </pc:sldMkLst>
        <pc:spChg chg="mod">
          <ac:chgData name="Heinz Pospech" userId="98a5107e-7f16-4732-bae3-cca3b9608a58" providerId="ADAL" clId="{D022D15B-DF16-4882-ACA1-E886A2EB91B6}" dt="2025-07-13T13:12:50.101" v="2040" actId="20577"/>
          <ac:spMkLst>
            <pc:docMk/>
            <pc:sldMk cId="3790379275" sldId="356"/>
            <ac:spMk id="25602" creationId="{A500B339-C513-4A77-3C3F-FD31CD3ED345}"/>
          </ac:spMkLst>
        </pc:spChg>
        <pc:spChg chg="mod">
          <ac:chgData name="Heinz Pospech" userId="98a5107e-7f16-4732-bae3-cca3b9608a58" providerId="ADAL" clId="{D022D15B-DF16-4882-ACA1-E886A2EB91B6}" dt="2025-07-13T13:11:33.577" v="2015" actId="20577"/>
          <ac:spMkLst>
            <pc:docMk/>
            <pc:sldMk cId="3790379275" sldId="356"/>
            <ac:spMk id="25603" creationId="{4C30CDAF-5AE9-673F-3BB5-C0B8E603DA44}"/>
          </ac:spMkLst>
        </pc:spChg>
        <pc:picChg chg="add mod">
          <ac:chgData name="Heinz Pospech" userId="98a5107e-7f16-4732-bae3-cca3b9608a58" providerId="ADAL" clId="{D022D15B-DF16-4882-ACA1-E886A2EB91B6}" dt="2025-07-13T13:17:49.234" v="2059" actId="1076"/>
          <ac:picMkLst>
            <pc:docMk/>
            <pc:sldMk cId="3790379275" sldId="356"/>
            <ac:picMk id="4" creationId="{96774062-CF15-A08A-BC9E-886D776EAA8C}"/>
          </ac:picMkLst>
        </pc:picChg>
      </pc:sldChg>
      <pc:sldChg chg="addSp delSp modSp add mod">
        <pc:chgData name="Heinz Pospech" userId="98a5107e-7f16-4732-bae3-cca3b9608a58" providerId="ADAL" clId="{D022D15B-DF16-4882-ACA1-E886A2EB91B6}" dt="2025-07-13T13:42:39.183" v="2320" actId="1076"/>
        <pc:sldMkLst>
          <pc:docMk/>
          <pc:sldMk cId="3328389202" sldId="357"/>
        </pc:sldMkLst>
        <pc:spChg chg="mod">
          <ac:chgData name="Heinz Pospech" userId="98a5107e-7f16-4732-bae3-cca3b9608a58" providerId="ADAL" clId="{D022D15B-DF16-4882-ACA1-E886A2EB91B6}" dt="2025-07-13T13:13:10.592" v="2047" actId="20577"/>
          <ac:spMkLst>
            <pc:docMk/>
            <pc:sldMk cId="3328389202" sldId="357"/>
            <ac:spMk id="25602" creationId="{B52E3AA3-AE78-D3BE-C088-6CE685953764}"/>
          </ac:spMkLst>
        </pc:spChg>
        <pc:spChg chg="mod">
          <ac:chgData name="Heinz Pospech" userId="98a5107e-7f16-4732-bae3-cca3b9608a58" providerId="ADAL" clId="{D022D15B-DF16-4882-ACA1-E886A2EB91B6}" dt="2025-07-13T13:42:24.356" v="2319" actId="20577"/>
          <ac:spMkLst>
            <pc:docMk/>
            <pc:sldMk cId="3328389202" sldId="357"/>
            <ac:spMk id="25603" creationId="{73DF8A2B-7E3C-8ADE-A588-10B592942067}"/>
          </ac:spMkLst>
        </pc:spChg>
        <pc:picChg chg="add mod">
          <ac:chgData name="Heinz Pospech" userId="98a5107e-7f16-4732-bae3-cca3b9608a58" providerId="ADAL" clId="{D022D15B-DF16-4882-ACA1-E886A2EB91B6}" dt="2025-07-13T13:42:39.183" v="2320" actId="1076"/>
          <ac:picMkLst>
            <pc:docMk/>
            <pc:sldMk cId="3328389202" sldId="357"/>
            <ac:picMk id="4" creationId="{491DFEA6-EE15-1ACE-0BB1-017DA6872F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A5006D-F57C-74BB-581E-DA126FDF8C26}"/>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defRPr sz="1200"/>
            </a:lvl1pPr>
          </a:lstStyle>
          <a:p>
            <a:pPr>
              <a:defRPr/>
            </a:pPr>
            <a:endParaRPr lang="en-ZA"/>
          </a:p>
        </p:txBody>
      </p:sp>
      <p:sp>
        <p:nvSpPr>
          <p:cNvPr id="3" name="Date Placeholder 2">
            <a:extLst>
              <a:ext uri="{FF2B5EF4-FFF2-40B4-BE49-F238E27FC236}">
                <a16:creationId xmlns:a16="http://schemas.microsoft.com/office/drawing/2014/main" id="{EEC1C8A3-AB8F-A8F1-288F-432927D4D243}"/>
              </a:ext>
            </a:extLst>
          </p:cNvPr>
          <p:cNvSpPr>
            <a:spLocks noGrp="1"/>
          </p:cNvSpPr>
          <p:nvPr>
            <p:ph type="dt" idx="1"/>
          </p:nvPr>
        </p:nvSpPr>
        <p:spPr>
          <a:xfrm>
            <a:off x="4021138" y="0"/>
            <a:ext cx="3076575" cy="512763"/>
          </a:xfrm>
          <a:prstGeom prst="rect">
            <a:avLst/>
          </a:prstGeom>
        </p:spPr>
        <p:txBody>
          <a:bodyPr vert="horz" lIns="91440" tIns="45720" rIns="91440" bIns="45720" rtlCol="0"/>
          <a:lstStyle>
            <a:lvl1pPr algn="r" eaLnBrk="1" hangingPunct="1">
              <a:defRPr sz="1200"/>
            </a:lvl1pPr>
          </a:lstStyle>
          <a:p>
            <a:pPr>
              <a:defRPr/>
            </a:pPr>
            <a:fld id="{8D3079A9-BFAF-4CEB-8858-359CCF7EFE5D}" type="datetimeFigureOut">
              <a:rPr lang="en-ZA"/>
              <a:pPr>
                <a:defRPr/>
              </a:pPr>
              <a:t>2025/07/17</a:t>
            </a:fld>
            <a:endParaRPr lang="en-ZA"/>
          </a:p>
        </p:txBody>
      </p:sp>
      <p:sp>
        <p:nvSpPr>
          <p:cNvPr id="4" name="Slide Image Placeholder 3">
            <a:extLst>
              <a:ext uri="{FF2B5EF4-FFF2-40B4-BE49-F238E27FC236}">
                <a16:creationId xmlns:a16="http://schemas.microsoft.com/office/drawing/2014/main" id="{957EF983-5E22-C57B-603F-8E1B4C899E3B}"/>
              </a:ext>
            </a:extLst>
          </p:cNvPr>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pPr lvl="0"/>
            <a:endParaRPr lang="en-ZA" noProof="0"/>
          </a:p>
        </p:txBody>
      </p:sp>
      <p:sp>
        <p:nvSpPr>
          <p:cNvPr id="5" name="Notes Placeholder 4">
            <a:extLst>
              <a:ext uri="{FF2B5EF4-FFF2-40B4-BE49-F238E27FC236}">
                <a16:creationId xmlns:a16="http://schemas.microsoft.com/office/drawing/2014/main" id="{8B5B43AD-E49B-7121-53C1-0951EED9A452}"/>
              </a:ext>
            </a:extLst>
          </p:cNvPr>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ZA" noProof="0"/>
          </a:p>
        </p:txBody>
      </p:sp>
      <p:sp>
        <p:nvSpPr>
          <p:cNvPr id="6" name="Footer Placeholder 5">
            <a:extLst>
              <a:ext uri="{FF2B5EF4-FFF2-40B4-BE49-F238E27FC236}">
                <a16:creationId xmlns:a16="http://schemas.microsoft.com/office/drawing/2014/main" id="{96650E1B-0A42-3718-7575-8DF7194C81A2}"/>
              </a:ext>
            </a:extLst>
          </p:cNvPr>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hangingPunct="1">
              <a:defRPr sz="1200"/>
            </a:lvl1pPr>
          </a:lstStyle>
          <a:p>
            <a:pPr>
              <a:defRPr/>
            </a:pPr>
            <a:endParaRPr lang="en-ZA"/>
          </a:p>
        </p:txBody>
      </p:sp>
      <p:sp>
        <p:nvSpPr>
          <p:cNvPr id="7" name="Slide Number Placeholder 6">
            <a:extLst>
              <a:ext uri="{FF2B5EF4-FFF2-40B4-BE49-F238E27FC236}">
                <a16:creationId xmlns:a16="http://schemas.microsoft.com/office/drawing/2014/main" id="{9C808075-7FC2-38F7-2A2C-945E88E48160}"/>
              </a:ext>
            </a:extLst>
          </p:cNvPr>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hangingPunct="1">
              <a:defRPr sz="1200"/>
            </a:lvl1pPr>
          </a:lstStyle>
          <a:p>
            <a:pPr>
              <a:defRPr/>
            </a:pPr>
            <a:fld id="{5EF0D2B4-0C73-49D1-9A70-D2293CC7CF3F}" type="slidenum">
              <a:rPr lang="en-ZA"/>
              <a:pPr>
                <a:defRPr/>
              </a:pPr>
              <a:t>‹#›</a:t>
            </a:fld>
            <a:endParaRPr lang="en-Z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E365B7DE-28DB-97D3-07B7-3B6F73A238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91FC17C8-20FE-C74B-F527-5188ED7E4A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 name="Slide Number Placeholder 3">
            <a:extLst>
              <a:ext uri="{FF2B5EF4-FFF2-40B4-BE49-F238E27FC236}">
                <a16:creationId xmlns:a16="http://schemas.microsoft.com/office/drawing/2014/main" id="{BEB29A29-2B2A-39E0-F766-122D02B8D4F5}"/>
              </a:ext>
            </a:extLst>
          </p:cNvPr>
          <p:cNvSpPr>
            <a:spLocks noGrp="1"/>
          </p:cNvSpPr>
          <p:nvPr>
            <p:ph type="sldNum" sz="quarter" idx="5"/>
          </p:nvPr>
        </p:nvSpPr>
        <p:spPr/>
        <p:txBody>
          <a:bodyPr/>
          <a:lstStyle/>
          <a:p>
            <a:pPr defTabSz="457200" fontAlgn="auto">
              <a:spcBef>
                <a:spcPts val="0"/>
              </a:spcBef>
              <a:spcAft>
                <a:spcPts val="0"/>
              </a:spcAft>
              <a:defRPr/>
            </a:pPr>
            <a:fld id="{428231E4-2588-4C5F-9BF8-DD63CEEFEE3C}" type="slidenum">
              <a:rPr lang="en-US">
                <a:solidFill>
                  <a:prstClr val="black"/>
                </a:solidFill>
                <a:latin typeface="Calibri" panose="020F0502020204030204"/>
                <a:cs typeface="+mn-cs"/>
              </a:rPr>
              <a:pPr defTabSz="457200" fontAlgn="auto">
                <a:spcBef>
                  <a:spcPts val="0"/>
                </a:spcBef>
                <a:spcAft>
                  <a:spcPts val="0"/>
                </a:spcAft>
                <a:defRPr/>
              </a:pPr>
              <a:t>3</a:t>
            </a:fld>
            <a:endParaRPr lang="en-US">
              <a:solidFill>
                <a:prstClr val="black"/>
              </a:solidFill>
              <a:latin typeface="Calibri" panose="020F0502020204030204"/>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a:defRPr/>
            </a:pPr>
            <a:fld id="{5EF0D2B4-0C73-49D1-9A70-D2293CC7CF3F}" type="slidenum">
              <a:rPr lang="en-ZA" smtClean="0"/>
              <a:pPr>
                <a:defRPr/>
              </a:pPr>
              <a:t>11</a:t>
            </a:fld>
            <a:endParaRPr lang="en-ZA"/>
          </a:p>
        </p:txBody>
      </p:sp>
    </p:spTree>
    <p:extLst>
      <p:ext uri="{BB962C8B-B14F-4D97-AF65-F5344CB8AC3E}">
        <p14:creationId xmlns:p14="http://schemas.microsoft.com/office/powerpoint/2010/main" val="401601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7CBEA072-634D-0610-79E7-D9B24F429F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182FBEB6-1D3E-C06D-3322-F8194B2D39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ZA" altLang="en-US"/>
          </a:p>
        </p:txBody>
      </p:sp>
      <p:sp>
        <p:nvSpPr>
          <p:cNvPr id="32772" name="Slide Number Placeholder 3">
            <a:extLst>
              <a:ext uri="{FF2B5EF4-FFF2-40B4-BE49-F238E27FC236}">
                <a16:creationId xmlns:a16="http://schemas.microsoft.com/office/drawing/2014/main" id="{73F8B238-F1C3-E1D2-8398-068542B1D5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49A6BD-7DCA-4F4C-9917-B83C2D987BB7}" type="slidenum">
              <a:rPr lang="en-ZA" altLang="en-US" smtClean="0"/>
              <a:pPr/>
              <a:t>17</a:t>
            </a:fld>
            <a:endParaRPr lang="en-Z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a:defRPr/>
            </a:pPr>
            <a:fld id="{5EF0D2B4-0C73-49D1-9A70-D2293CC7CF3F}" type="slidenum">
              <a:rPr lang="en-ZA" smtClean="0"/>
              <a:pPr>
                <a:defRPr/>
              </a:pPr>
              <a:t>20</a:t>
            </a:fld>
            <a:endParaRPr lang="en-ZA"/>
          </a:p>
        </p:txBody>
      </p:sp>
    </p:spTree>
    <p:extLst>
      <p:ext uri="{BB962C8B-B14F-4D97-AF65-F5344CB8AC3E}">
        <p14:creationId xmlns:p14="http://schemas.microsoft.com/office/powerpoint/2010/main" val="306598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a:defRPr/>
            </a:pPr>
            <a:fld id="{5EF0D2B4-0C73-49D1-9A70-D2293CC7CF3F}" type="slidenum">
              <a:rPr lang="en-ZA" smtClean="0"/>
              <a:pPr>
                <a:defRPr/>
              </a:pPr>
              <a:t>29</a:t>
            </a:fld>
            <a:endParaRPr lang="en-ZA"/>
          </a:p>
        </p:txBody>
      </p:sp>
    </p:spTree>
    <p:extLst>
      <p:ext uri="{BB962C8B-B14F-4D97-AF65-F5344CB8AC3E}">
        <p14:creationId xmlns:p14="http://schemas.microsoft.com/office/powerpoint/2010/main" val="189854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ZA"/>
          </a:p>
        </p:txBody>
      </p:sp>
      <p:sp>
        <p:nvSpPr>
          <p:cNvPr id="4" name="Rectangle 4">
            <a:extLst>
              <a:ext uri="{FF2B5EF4-FFF2-40B4-BE49-F238E27FC236}">
                <a16:creationId xmlns:a16="http://schemas.microsoft.com/office/drawing/2014/main" id="{02525254-269D-613E-B0CD-C376EB0B377C}"/>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C2E6351-E30D-C8CE-A4D7-1E987F5E5FF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5231DBE1-1C5B-F937-15C5-4F5FCDCF6837}"/>
              </a:ext>
            </a:extLst>
          </p:cNvPr>
          <p:cNvSpPr>
            <a:spLocks noGrp="1" noChangeArrowheads="1"/>
          </p:cNvSpPr>
          <p:nvPr>
            <p:ph type="sldNum" sz="quarter" idx="12"/>
          </p:nvPr>
        </p:nvSpPr>
        <p:spPr>
          <a:ln/>
        </p:spPr>
        <p:txBody>
          <a:bodyPr/>
          <a:lstStyle>
            <a:lvl1pPr>
              <a:defRPr/>
            </a:lvl1pPr>
          </a:lstStyle>
          <a:p>
            <a:pPr>
              <a:defRPr/>
            </a:pPr>
            <a:fld id="{F515DB9F-7F7A-45CE-A9C8-0BAF517082F7}" type="slidenum">
              <a:rPr lang="en-GB" altLang="en-US"/>
              <a:pPr>
                <a:defRPr/>
              </a:pPr>
              <a:t>‹#›</a:t>
            </a:fld>
            <a:endParaRPr lang="en-GB" altLang="en-US"/>
          </a:p>
        </p:txBody>
      </p:sp>
    </p:spTree>
    <p:extLst>
      <p:ext uri="{BB962C8B-B14F-4D97-AF65-F5344CB8AC3E}">
        <p14:creationId xmlns:p14="http://schemas.microsoft.com/office/powerpoint/2010/main" val="103251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D8CF71FF-0DFF-0EC4-56F7-A468CBBE553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151B1D58-7608-D721-81AA-CF94C795396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AFAE85-E24B-6B13-440E-470B7CE3C8F6}"/>
              </a:ext>
            </a:extLst>
          </p:cNvPr>
          <p:cNvSpPr>
            <a:spLocks noGrp="1" noChangeArrowheads="1"/>
          </p:cNvSpPr>
          <p:nvPr>
            <p:ph type="sldNum" sz="quarter" idx="12"/>
          </p:nvPr>
        </p:nvSpPr>
        <p:spPr>
          <a:ln/>
        </p:spPr>
        <p:txBody>
          <a:bodyPr/>
          <a:lstStyle>
            <a:lvl1pPr>
              <a:defRPr/>
            </a:lvl1pPr>
          </a:lstStyle>
          <a:p>
            <a:pPr>
              <a:defRPr/>
            </a:pPr>
            <a:fld id="{466390BF-0663-4613-986D-EAA921658545}" type="slidenum">
              <a:rPr lang="en-GB" altLang="en-US"/>
              <a:pPr>
                <a:defRPr/>
              </a:pPr>
              <a:t>‹#›</a:t>
            </a:fld>
            <a:endParaRPr lang="en-GB" altLang="en-US"/>
          </a:p>
        </p:txBody>
      </p:sp>
    </p:spTree>
    <p:extLst>
      <p:ext uri="{BB962C8B-B14F-4D97-AF65-F5344CB8AC3E}">
        <p14:creationId xmlns:p14="http://schemas.microsoft.com/office/powerpoint/2010/main" val="2173495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46EBC9B7-8590-81EA-8D08-ABC37187C67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0E5EC34-25FE-554D-710B-8FC17D54066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E79340F-FBC4-EC6F-39A4-5A0932D50584}"/>
              </a:ext>
            </a:extLst>
          </p:cNvPr>
          <p:cNvSpPr>
            <a:spLocks noGrp="1" noChangeArrowheads="1"/>
          </p:cNvSpPr>
          <p:nvPr>
            <p:ph type="sldNum" sz="quarter" idx="12"/>
          </p:nvPr>
        </p:nvSpPr>
        <p:spPr>
          <a:ln/>
        </p:spPr>
        <p:txBody>
          <a:bodyPr/>
          <a:lstStyle>
            <a:lvl1pPr>
              <a:defRPr/>
            </a:lvl1pPr>
          </a:lstStyle>
          <a:p>
            <a:pPr>
              <a:defRPr/>
            </a:pPr>
            <a:fld id="{24EBC019-1EB8-4CEE-87F7-2EF4443A5C34}" type="slidenum">
              <a:rPr lang="en-GB" altLang="en-US"/>
              <a:pPr>
                <a:defRPr/>
              </a:pPr>
              <a:t>‹#›</a:t>
            </a:fld>
            <a:endParaRPr lang="en-GB" altLang="en-US"/>
          </a:p>
        </p:txBody>
      </p:sp>
    </p:spTree>
    <p:extLst>
      <p:ext uri="{BB962C8B-B14F-4D97-AF65-F5344CB8AC3E}">
        <p14:creationId xmlns:p14="http://schemas.microsoft.com/office/powerpoint/2010/main" val="309523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ZA"/>
          </a:p>
        </p:txBody>
      </p:sp>
      <p:sp>
        <p:nvSpPr>
          <p:cNvPr id="4" name="Rectangle 4">
            <a:extLst>
              <a:ext uri="{FF2B5EF4-FFF2-40B4-BE49-F238E27FC236}">
                <a16:creationId xmlns:a16="http://schemas.microsoft.com/office/drawing/2014/main" id="{697FC96B-FEF2-2989-C726-E600B0B74CAA}"/>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BB1084C1-9491-CD77-FADE-77CD62002E2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3E5E16C-1BD4-9E28-5B27-CECFBBF50A12}"/>
              </a:ext>
            </a:extLst>
          </p:cNvPr>
          <p:cNvSpPr>
            <a:spLocks noGrp="1" noChangeArrowheads="1"/>
          </p:cNvSpPr>
          <p:nvPr>
            <p:ph type="sldNum" sz="quarter" idx="12"/>
          </p:nvPr>
        </p:nvSpPr>
        <p:spPr>
          <a:ln/>
        </p:spPr>
        <p:txBody>
          <a:bodyPr/>
          <a:lstStyle>
            <a:lvl1pPr>
              <a:defRPr/>
            </a:lvl1pPr>
          </a:lstStyle>
          <a:p>
            <a:pPr>
              <a:defRPr/>
            </a:pPr>
            <a:fld id="{54364C37-2FA1-4C53-AC1A-AE126CEC97E6}" type="slidenum">
              <a:rPr lang="en-GB" altLang="en-US"/>
              <a:pPr>
                <a:defRPr/>
              </a:pPr>
              <a:t>‹#›</a:t>
            </a:fld>
            <a:endParaRPr lang="en-GB" altLang="en-US"/>
          </a:p>
        </p:txBody>
      </p:sp>
    </p:spTree>
    <p:extLst>
      <p:ext uri="{BB962C8B-B14F-4D97-AF65-F5344CB8AC3E}">
        <p14:creationId xmlns:p14="http://schemas.microsoft.com/office/powerpoint/2010/main" val="1565774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5F33D24D-E0A4-D417-FC34-B6E919A27C12}"/>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B3AB557D-57C1-3105-A16D-1AADD87AB71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269866BF-2BAC-4017-CB18-FA8F3C755A5B}"/>
              </a:ext>
            </a:extLst>
          </p:cNvPr>
          <p:cNvSpPr>
            <a:spLocks noGrp="1" noChangeArrowheads="1"/>
          </p:cNvSpPr>
          <p:nvPr>
            <p:ph type="sldNum" sz="quarter" idx="12"/>
          </p:nvPr>
        </p:nvSpPr>
        <p:spPr>
          <a:ln/>
        </p:spPr>
        <p:txBody>
          <a:bodyPr/>
          <a:lstStyle>
            <a:lvl1pPr>
              <a:defRPr/>
            </a:lvl1pPr>
          </a:lstStyle>
          <a:p>
            <a:pPr>
              <a:defRPr/>
            </a:pPr>
            <a:fld id="{B07AFA27-02DF-405A-9555-2FAE63FECF49}" type="slidenum">
              <a:rPr lang="en-GB" altLang="en-US"/>
              <a:pPr>
                <a:defRPr/>
              </a:pPr>
              <a:t>‹#›</a:t>
            </a:fld>
            <a:endParaRPr lang="en-GB" altLang="en-US"/>
          </a:p>
        </p:txBody>
      </p:sp>
    </p:spTree>
    <p:extLst>
      <p:ext uri="{BB962C8B-B14F-4D97-AF65-F5344CB8AC3E}">
        <p14:creationId xmlns:p14="http://schemas.microsoft.com/office/powerpoint/2010/main" val="2581452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6B07D4-7528-19E8-5742-EB4E67221E89}"/>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BB099C53-E350-4092-0F3A-202557BE8D6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80777F8-30BA-6A99-86BE-F4FC63E1C4CC}"/>
              </a:ext>
            </a:extLst>
          </p:cNvPr>
          <p:cNvSpPr>
            <a:spLocks noGrp="1" noChangeArrowheads="1"/>
          </p:cNvSpPr>
          <p:nvPr>
            <p:ph type="sldNum" sz="quarter" idx="12"/>
          </p:nvPr>
        </p:nvSpPr>
        <p:spPr>
          <a:ln/>
        </p:spPr>
        <p:txBody>
          <a:bodyPr/>
          <a:lstStyle>
            <a:lvl1pPr>
              <a:defRPr/>
            </a:lvl1pPr>
          </a:lstStyle>
          <a:p>
            <a:pPr>
              <a:defRPr/>
            </a:pPr>
            <a:fld id="{9C309A79-0775-4CE8-B33A-049E3B7FB570}" type="slidenum">
              <a:rPr lang="en-GB" altLang="en-US"/>
              <a:pPr>
                <a:defRPr/>
              </a:pPr>
              <a:t>‹#›</a:t>
            </a:fld>
            <a:endParaRPr lang="en-GB" altLang="en-US"/>
          </a:p>
        </p:txBody>
      </p:sp>
    </p:spTree>
    <p:extLst>
      <p:ext uri="{BB962C8B-B14F-4D97-AF65-F5344CB8AC3E}">
        <p14:creationId xmlns:p14="http://schemas.microsoft.com/office/powerpoint/2010/main" val="106577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4">
            <a:extLst>
              <a:ext uri="{FF2B5EF4-FFF2-40B4-BE49-F238E27FC236}">
                <a16:creationId xmlns:a16="http://schemas.microsoft.com/office/drawing/2014/main" id="{BAD5C807-7BE1-00AA-0DEB-D3D0A1B49A92}"/>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A9AF6DD1-B264-CEA7-C72F-895C8194F89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A94C7C6-1DFE-D9D7-0291-68CD8F6226DA}"/>
              </a:ext>
            </a:extLst>
          </p:cNvPr>
          <p:cNvSpPr>
            <a:spLocks noGrp="1" noChangeArrowheads="1"/>
          </p:cNvSpPr>
          <p:nvPr>
            <p:ph type="sldNum" sz="quarter" idx="12"/>
          </p:nvPr>
        </p:nvSpPr>
        <p:spPr>
          <a:ln/>
        </p:spPr>
        <p:txBody>
          <a:bodyPr/>
          <a:lstStyle>
            <a:lvl1pPr>
              <a:defRPr/>
            </a:lvl1pPr>
          </a:lstStyle>
          <a:p>
            <a:pPr>
              <a:defRPr/>
            </a:pPr>
            <a:fld id="{81B7485D-C364-48A5-996A-81B93BF0FB10}" type="slidenum">
              <a:rPr lang="en-GB" altLang="en-US"/>
              <a:pPr>
                <a:defRPr/>
              </a:pPr>
              <a:t>‹#›</a:t>
            </a:fld>
            <a:endParaRPr lang="en-GB" altLang="en-US"/>
          </a:p>
        </p:txBody>
      </p:sp>
    </p:spTree>
    <p:extLst>
      <p:ext uri="{BB962C8B-B14F-4D97-AF65-F5344CB8AC3E}">
        <p14:creationId xmlns:p14="http://schemas.microsoft.com/office/powerpoint/2010/main" val="1379858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4">
            <a:extLst>
              <a:ext uri="{FF2B5EF4-FFF2-40B4-BE49-F238E27FC236}">
                <a16:creationId xmlns:a16="http://schemas.microsoft.com/office/drawing/2014/main" id="{E3378F49-A173-6113-E402-AC3B31EB3BFF}"/>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70557408-5F68-9B71-2812-7ED0074BEE2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D52FFC89-BD78-D24E-8806-AC8DAAA93457}"/>
              </a:ext>
            </a:extLst>
          </p:cNvPr>
          <p:cNvSpPr>
            <a:spLocks noGrp="1" noChangeArrowheads="1"/>
          </p:cNvSpPr>
          <p:nvPr>
            <p:ph type="sldNum" sz="quarter" idx="12"/>
          </p:nvPr>
        </p:nvSpPr>
        <p:spPr>
          <a:ln/>
        </p:spPr>
        <p:txBody>
          <a:bodyPr/>
          <a:lstStyle>
            <a:lvl1pPr>
              <a:defRPr/>
            </a:lvl1pPr>
          </a:lstStyle>
          <a:p>
            <a:pPr>
              <a:defRPr/>
            </a:pPr>
            <a:fld id="{BFF2E168-C757-473D-9CCF-B5E4D5376E16}" type="slidenum">
              <a:rPr lang="en-GB" altLang="en-US"/>
              <a:pPr>
                <a:defRPr/>
              </a:pPr>
              <a:t>‹#›</a:t>
            </a:fld>
            <a:endParaRPr lang="en-GB" altLang="en-US"/>
          </a:p>
        </p:txBody>
      </p:sp>
    </p:spTree>
    <p:extLst>
      <p:ext uri="{BB962C8B-B14F-4D97-AF65-F5344CB8AC3E}">
        <p14:creationId xmlns:p14="http://schemas.microsoft.com/office/powerpoint/2010/main" val="354484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Rectangle 4">
            <a:extLst>
              <a:ext uri="{FF2B5EF4-FFF2-40B4-BE49-F238E27FC236}">
                <a16:creationId xmlns:a16="http://schemas.microsoft.com/office/drawing/2014/main" id="{1989EDBB-66DB-97FE-7A66-8146ECDCE31D}"/>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F9A0BC5F-501F-9835-15D2-40A5353ABF7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ABABBEE3-A792-EED8-67DC-4AFA2CB906C2}"/>
              </a:ext>
            </a:extLst>
          </p:cNvPr>
          <p:cNvSpPr>
            <a:spLocks noGrp="1" noChangeArrowheads="1"/>
          </p:cNvSpPr>
          <p:nvPr>
            <p:ph type="sldNum" sz="quarter" idx="12"/>
          </p:nvPr>
        </p:nvSpPr>
        <p:spPr>
          <a:ln/>
        </p:spPr>
        <p:txBody>
          <a:bodyPr/>
          <a:lstStyle>
            <a:lvl1pPr>
              <a:defRPr/>
            </a:lvl1pPr>
          </a:lstStyle>
          <a:p>
            <a:pPr>
              <a:defRPr/>
            </a:pPr>
            <a:fld id="{68703664-0B2B-44AB-BDF9-DE24B706102B}" type="slidenum">
              <a:rPr lang="en-GB" altLang="en-US"/>
              <a:pPr>
                <a:defRPr/>
              </a:pPr>
              <a:t>‹#›</a:t>
            </a:fld>
            <a:endParaRPr lang="en-GB" altLang="en-US"/>
          </a:p>
        </p:txBody>
      </p:sp>
    </p:spTree>
    <p:extLst>
      <p:ext uri="{BB962C8B-B14F-4D97-AF65-F5344CB8AC3E}">
        <p14:creationId xmlns:p14="http://schemas.microsoft.com/office/powerpoint/2010/main" val="1082974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8D5AAD7-1780-286E-C26B-2B07E1EA6C64}"/>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411F1B21-77A4-21D3-ED4C-E5A9F97CADA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875D1D05-8141-C54E-B29F-E25B0E224E20}"/>
              </a:ext>
            </a:extLst>
          </p:cNvPr>
          <p:cNvSpPr>
            <a:spLocks noGrp="1" noChangeArrowheads="1"/>
          </p:cNvSpPr>
          <p:nvPr>
            <p:ph type="sldNum" sz="quarter" idx="12"/>
          </p:nvPr>
        </p:nvSpPr>
        <p:spPr>
          <a:ln/>
        </p:spPr>
        <p:txBody>
          <a:bodyPr/>
          <a:lstStyle>
            <a:lvl1pPr>
              <a:defRPr/>
            </a:lvl1pPr>
          </a:lstStyle>
          <a:p>
            <a:pPr>
              <a:defRPr/>
            </a:pPr>
            <a:fld id="{971B5CD1-F226-4140-8E62-28F2650E2ECB}" type="slidenum">
              <a:rPr lang="en-GB" altLang="en-US"/>
              <a:pPr>
                <a:defRPr/>
              </a:pPr>
              <a:t>‹#›</a:t>
            </a:fld>
            <a:endParaRPr lang="en-GB" altLang="en-US"/>
          </a:p>
        </p:txBody>
      </p:sp>
    </p:spTree>
    <p:extLst>
      <p:ext uri="{BB962C8B-B14F-4D97-AF65-F5344CB8AC3E}">
        <p14:creationId xmlns:p14="http://schemas.microsoft.com/office/powerpoint/2010/main" val="1294016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69D25D6-AC38-B1AA-8588-0A229AB89E68}"/>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848E1B40-5D4C-D238-3AAB-41E5B2652D0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BF646DFE-2841-0086-7C23-EEEEA978D19C}"/>
              </a:ext>
            </a:extLst>
          </p:cNvPr>
          <p:cNvSpPr>
            <a:spLocks noGrp="1" noChangeArrowheads="1"/>
          </p:cNvSpPr>
          <p:nvPr>
            <p:ph type="sldNum" sz="quarter" idx="12"/>
          </p:nvPr>
        </p:nvSpPr>
        <p:spPr>
          <a:ln/>
        </p:spPr>
        <p:txBody>
          <a:bodyPr/>
          <a:lstStyle>
            <a:lvl1pPr>
              <a:defRPr/>
            </a:lvl1pPr>
          </a:lstStyle>
          <a:p>
            <a:pPr>
              <a:defRPr/>
            </a:pPr>
            <a:fld id="{050CB813-61EE-4CBC-BE6C-08B7D1C847D7}" type="slidenum">
              <a:rPr lang="en-GB" altLang="en-US"/>
              <a:pPr>
                <a:defRPr/>
              </a:pPr>
              <a:t>‹#›</a:t>
            </a:fld>
            <a:endParaRPr lang="en-GB" altLang="en-US"/>
          </a:p>
        </p:txBody>
      </p:sp>
    </p:spTree>
    <p:extLst>
      <p:ext uri="{BB962C8B-B14F-4D97-AF65-F5344CB8AC3E}">
        <p14:creationId xmlns:p14="http://schemas.microsoft.com/office/powerpoint/2010/main" val="71716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BAFA3E46-ED72-0CF3-6681-92161340289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EFF2C07-DC74-5178-48D3-43F7505828F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5D9BCA3-835F-20D2-331A-E9AB262D332F}"/>
              </a:ext>
            </a:extLst>
          </p:cNvPr>
          <p:cNvSpPr>
            <a:spLocks noGrp="1" noChangeArrowheads="1"/>
          </p:cNvSpPr>
          <p:nvPr>
            <p:ph type="sldNum" sz="quarter" idx="12"/>
          </p:nvPr>
        </p:nvSpPr>
        <p:spPr>
          <a:ln/>
        </p:spPr>
        <p:txBody>
          <a:bodyPr/>
          <a:lstStyle>
            <a:lvl1pPr>
              <a:defRPr/>
            </a:lvl1pPr>
          </a:lstStyle>
          <a:p>
            <a:pPr>
              <a:defRPr/>
            </a:pPr>
            <a:fld id="{1303571A-50BC-40A1-BEDC-5E4F10C5CA15}" type="slidenum">
              <a:rPr lang="en-GB" altLang="en-US"/>
              <a:pPr>
                <a:defRPr/>
              </a:pPr>
              <a:t>‹#›</a:t>
            </a:fld>
            <a:endParaRPr lang="en-GB" altLang="en-US"/>
          </a:p>
        </p:txBody>
      </p:sp>
    </p:spTree>
    <p:extLst>
      <p:ext uri="{BB962C8B-B14F-4D97-AF65-F5344CB8AC3E}">
        <p14:creationId xmlns:p14="http://schemas.microsoft.com/office/powerpoint/2010/main" val="54042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F11A5-1961-F8E5-0493-9840CA4F0E8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4F3EF5EB-33F6-B259-7806-CA26ED5A4BD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A33F801A-4F29-9054-583A-BE04DB54D3C2}"/>
              </a:ext>
            </a:extLst>
          </p:cNvPr>
          <p:cNvSpPr>
            <a:spLocks noGrp="1" noChangeArrowheads="1"/>
          </p:cNvSpPr>
          <p:nvPr>
            <p:ph type="sldNum" sz="quarter" idx="12"/>
          </p:nvPr>
        </p:nvSpPr>
        <p:spPr>
          <a:ln/>
        </p:spPr>
        <p:txBody>
          <a:bodyPr/>
          <a:lstStyle>
            <a:lvl1pPr>
              <a:defRPr/>
            </a:lvl1pPr>
          </a:lstStyle>
          <a:p>
            <a:pPr>
              <a:defRPr/>
            </a:pPr>
            <a:fld id="{083A4C7D-FA59-4C88-8738-1E54D36DB519}" type="slidenum">
              <a:rPr lang="en-GB" altLang="en-US"/>
              <a:pPr>
                <a:defRPr/>
              </a:pPr>
              <a:t>‹#›</a:t>
            </a:fld>
            <a:endParaRPr lang="en-GB" altLang="en-US"/>
          </a:p>
        </p:txBody>
      </p:sp>
    </p:spTree>
    <p:extLst>
      <p:ext uri="{BB962C8B-B14F-4D97-AF65-F5344CB8AC3E}">
        <p14:creationId xmlns:p14="http://schemas.microsoft.com/office/powerpoint/2010/main" val="605783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0AFC590B-1B8C-40D4-9887-C00D5ADA3BC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F8B7F8E6-F5DF-6E7B-654B-2511811F933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A3A94BF3-79E3-9BE8-9F33-2BACF50923FC}"/>
              </a:ext>
            </a:extLst>
          </p:cNvPr>
          <p:cNvSpPr>
            <a:spLocks noGrp="1" noChangeArrowheads="1"/>
          </p:cNvSpPr>
          <p:nvPr>
            <p:ph type="sldNum" sz="quarter" idx="12"/>
          </p:nvPr>
        </p:nvSpPr>
        <p:spPr>
          <a:ln/>
        </p:spPr>
        <p:txBody>
          <a:bodyPr/>
          <a:lstStyle>
            <a:lvl1pPr>
              <a:defRPr/>
            </a:lvl1pPr>
          </a:lstStyle>
          <a:p>
            <a:pPr>
              <a:defRPr/>
            </a:pPr>
            <a:fld id="{F5D9094C-A565-4201-99F5-4219815B434B}" type="slidenum">
              <a:rPr lang="en-GB" altLang="en-US"/>
              <a:pPr>
                <a:defRPr/>
              </a:pPr>
              <a:t>‹#›</a:t>
            </a:fld>
            <a:endParaRPr lang="en-GB" altLang="en-US"/>
          </a:p>
        </p:txBody>
      </p:sp>
    </p:spTree>
    <p:extLst>
      <p:ext uri="{BB962C8B-B14F-4D97-AF65-F5344CB8AC3E}">
        <p14:creationId xmlns:p14="http://schemas.microsoft.com/office/powerpoint/2010/main" val="3628532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4">
            <a:extLst>
              <a:ext uri="{FF2B5EF4-FFF2-40B4-BE49-F238E27FC236}">
                <a16:creationId xmlns:a16="http://schemas.microsoft.com/office/drawing/2014/main" id="{DF909AEC-1C16-0A13-F44C-C0ED570E6DE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5E33D422-3CE7-2AE9-C277-3D61D93827A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D9F77CF-4D6D-153F-D156-421D2434891A}"/>
              </a:ext>
            </a:extLst>
          </p:cNvPr>
          <p:cNvSpPr>
            <a:spLocks noGrp="1" noChangeArrowheads="1"/>
          </p:cNvSpPr>
          <p:nvPr>
            <p:ph type="sldNum" sz="quarter" idx="12"/>
          </p:nvPr>
        </p:nvSpPr>
        <p:spPr>
          <a:ln/>
        </p:spPr>
        <p:txBody>
          <a:bodyPr/>
          <a:lstStyle>
            <a:lvl1pPr>
              <a:defRPr/>
            </a:lvl1pPr>
          </a:lstStyle>
          <a:p>
            <a:pPr>
              <a:defRPr/>
            </a:pPr>
            <a:fld id="{76B96B01-4594-4ED3-BB69-9B1E5C77B0B8}" type="slidenum">
              <a:rPr lang="en-GB" altLang="en-US"/>
              <a:pPr>
                <a:defRPr/>
              </a:pPr>
              <a:t>‹#›</a:t>
            </a:fld>
            <a:endParaRPr lang="en-GB" altLang="en-US"/>
          </a:p>
        </p:txBody>
      </p:sp>
    </p:spTree>
    <p:extLst>
      <p:ext uri="{BB962C8B-B14F-4D97-AF65-F5344CB8AC3E}">
        <p14:creationId xmlns:p14="http://schemas.microsoft.com/office/powerpoint/2010/main" val="3497753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4E76F4A-CE61-CF2D-11D1-617207595A51}"/>
              </a:ext>
            </a:extLst>
          </p:cNvPr>
          <p:cNvSpPr>
            <a:spLocks noGrp="1"/>
          </p:cNvSpPr>
          <p:nvPr>
            <p:ph type="dt" sz="half" idx="10"/>
          </p:nvPr>
        </p:nvSpPr>
        <p:spPr/>
        <p:txBody>
          <a:bodyPr/>
          <a:lstStyle>
            <a:lvl1pPr>
              <a:defRPr/>
            </a:lvl1pPr>
          </a:lstStyle>
          <a:p>
            <a:pPr>
              <a:defRPr/>
            </a:pPr>
            <a:fld id="{292D2E39-4863-404E-A176-D4EEDA33C254}" type="datetimeFigureOut">
              <a:rPr lang="en-ZA"/>
              <a:pPr>
                <a:defRPr/>
              </a:pPr>
              <a:t>2025/07/17</a:t>
            </a:fld>
            <a:endParaRPr lang="en-ZA"/>
          </a:p>
        </p:txBody>
      </p:sp>
      <p:sp>
        <p:nvSpPr>
          <p:cNvPr id="5" name="Footer Placeholder 4">
            <a:extLst>
              <a:ext uri="{FF2B5EF4-FFF2-40B4-BE49-F238E27FC236}">
                <a16:creationId xmlns:a16="http://schemas.microsoft.com/office/drawing/2014/main" id="{1BB99A12-AAB6-3E16-6C41-BB06AB56EB73}"/>
              </a:ext>
            </a:extLst>
          </p:cNvPr>
          <p:cNvSpPr>
            <a:spLocks noGrp="1"/>
          </p:cNvSpPr>
          <p:nvPr>
            <p:ph type="ftr" sz="quarter" idx="11"/>
          </p:nvPr>
        </p:nvSpPr>
        <p:spPr/>
        <p:txBody>
          <a:bodyPr/>
          <a:lstStyle>
            <a:lvl1pPr>
              <a:defRPr/>
            </a:lvl1pPr>
          </a:lstStyle>
          <a:p>
            <a:pPr>
              <a:defRPr/>
            </a:pPr>
            <a:endParaRPr lang="en-ZA"/>
          </a:p>
        </p:txBody>
      </p:sp>
      <p:sp>
        <p:nvSpPr>
          <p:cNvPr id="6" name="Slide Number Placeholder 5">
            <a:extLst>
              <a:ext uri="{FF2B5EF4-FFF2-40B4-BE49-F238E27FC236}">
                <a16:creationId xmlns:a16="http://schemas.microsoft.com/office/drawing/2014/main" id="{C81CE0F6-DC10-05D1-0FCC-00353DD73D10}"/>
              </a:ext>
            </a:extLst>
          </p:cNvPr>
          <p:cNvSpPr>
            <a:spLocks noGrp="1"/>
          </p:cNvSpPr>
          <p:nvPr>
            <p:ph type="sldNum" sz="quarter" idx="12"/>
          </p:nvPr>
        </p:nvSpPr>
        <p:spPr/>
        <p:txBody>
          <a:bodyPr/>
          <a:lstStyle>
            <a:lvl1pPr>
              <a:defRPr/>
            </a:lvl1pPr>
          </a:lstStyle>
          <a:p>
            <a:pPr>
              <a:defRPr/>
            </a:pPr>
            <a:fld id="{9F281BDE-2459-4AD3-8E94-5CC25BEE4D91}" type="slidenum">
              <a:rPr lang="en-ZA"/>
              <a:pPr>
                <a:defRPr/>
              </a:pPr>
              <a:t>‹#›</a:t>
            </a:fld>
            <a:endParaRPr lang="en-ZA"/>
          </a:p>
        </p:txBody>
      </p:sp>
    </p:spTree>
    <p:extLst>
      <p:ext uri="{BB962C8B-B14F-4D97-AF65-F5344CB8AC3E}">
        <p14:creationId xmlns:p14="http://schemas.microsoft.com/office/powerpoint/2010/main" val="2416612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FF211EA-5D84-BD44-02F4-C3561557A665}"/>
              </a:ext>
            </a:extLst>
          </p:cNvPr>
          <p:cNvSpPr>
            <a:spLocks noGrp="1"/>
          </p:cNvSpPr>
          <p:nvPr>
            <p:ph type="dt" sz="half" idx="10"/>
          </p:nvPr>
        </p:nvSpPr>
        <p:spPr/>
        <p:txBody>
          <a:bodyPr/>
          <a:lstStyle>
            <a:lvl1pPr>
              <a:defRPr/>
            </a:lvl1pPr>
          </a:lstStyle>
          <a:p>
            <a:pPr>
              <a:defRPr/>
            </a:pPr>
            <a:fld id="{59671810-F001-4154-9D15-194A7DD965CA}" type="datetimeFigureOut">
              <a:rPr lang="en-ZA"/>
              <a:pPr>
                <a:defRPr/>
              </a:pPr>
              <a:t>2025/07/17</a:t>
            </a:fld>
            <a:endParaRPr lang="en-ZA"/>
          </a:p>
        </p:txBody>
      </p:sp>
      <p:sp>
        <p:nvSpPr>
          <p:cNvPr id="5" name="Footer Placeholder 4">
            <a:extLst>
              <a:ext uri="{FF2B5EF4-FFF2-40B4-BE49-F238E27FC236}">
                <a16:creationId xmlns:a16="http://schemas.microsoft.com/office/drawing/2014/main" id="{5A8578B8-C68F-1778-B4DE-030191DA7D59}"/>
              </a:ext>
            </a:extLst>
          </p:cNvPr>
          <p:cNvSpPr>
            <a:spLocks noGrp="1"/>
          </p:cNvSpPr>
          <p:nvPr>
            <p:ph type="ftr" sz="quarter" idx="11"/>
          </p:nvPr>
        </p:nvSpPr>
        <p:spPr/>
        <p:txBody>
          <a:bodyPr/>
          <a:lstStyle>
            <a:lvl1pPr>
              <a:defRPr/>
            </a:lvl1pPr>
          </a:lstStyle>
          <a:p>
            <a:pPr>
              <a:defRPr/>
            </a:pPr>
            <a:endParaRPr lang="en-ZA"/>
          </a:p>
        </p:txBody>
      </p:sp>
      <p:sp>
        <p:nvSpPr>
          <p:cNvPr id="6" name="Slide Number Placeholder 5">
            <a:extLst>
              <a:ext uri="{FF2B5EF4-FFF2-40B4-BE49-F238E27FC236}">
                <a16:creationId xmlns:a16="http://schemas.microsoft.com/office/drawing/2014/main" id="{3CE11AD0-EBB2-5EF1-4EFA-27125E41C9FC}"/>
              </a:ext>
            </a:extLst>
          </p:cNvPr>
          <p:cNvSpPr>
            <a:spLocks noGrp="1"/>
          </p:cNvSpPr>
          <p:nvPr>
            <p:ph type="sldNum" sz="quarter" idx="12"/>
          </p:nvPr>
        </p:nvSpPr>
        <p:spPr/>
        <p:txBody>
          <a:bodyPr/>
          <a:lstStyle>
            <a:lvl1pPr>
              <a:defRPr/>
            </a:lvl1pPr>
          </a:lstStyle>
          <a:p>
            <a:pPr>
              <a:defRPr/>
            </a:pPr>
            <a:fld id="{798BD252-93EA-4C96-9DE2-FCAFADA4751E}" type="slidenum">
              <a:rPr lang="en-ZA"/>
              <a:pPr>
                <a:defRPr/>
              </a:pPr>
              <a:t>‹#›</a:t>
            </a:fld>
            <a:endParaRPr lang="en-ZA"/>
          </a:p>
        </p:txBody>
      </p:sp>
    </p:spTree>
    <p:extLst>
      <p:ext uri="{BB962C8B-B14F-4D97-AF65-F5344CB8AC3E}">
        <p14:creationId xmlns:p14="http://schemas.microsoft.com/office/powerpoint/2010/main" val="1915805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ZA"/>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E57765-751A-ED11-11FA-7E7DCCED00E6}"/>
              </a:ext>
            </a:extLst>
          </p:cNvPr>
          <p:cNvSpPr>
            <a:spLocks noGrp="1"/>
          </p:cNvSpPr>
          <p:nvPr>
            <p:ph type="dt" sz="half" idx="10"/>
          </p:nvPr>
        </p:nvSpPr>
        <p:spPr/>
        <p:txBody>
          <a:bodyPr/>
          <a:lstStyle>
            <a:lvl1pPr>
              <a:defRPr/>
            </a:lvl1pPr>
          </a:lstStyle>
          <a:p>
            <a:pPr>
              <a:defRPr/>
            </a:pPr>
            <a:fld id="{7EB79622-FA7E-41B8-8609-0250D2BE01BB}" type="datetimeFigureOut">
              <a:rPr lang="en-ZA"/>
              <a:pPr>
                <a:defRPr/>
              </a:pPr>
              <a:t>2025/07/17</a:t>
            </a:fld>
            <a:endParaRPr lang="en-ZA"/>
          </a:p>
        </p:txBody>
      </p:sp>
      <p:sp>
        <p:nvSpPr>
          <p:cNvPr id="5" name="Footer Placeholder 4">
            <a:extLst>
              <a:ext uri="{FF2B5EF4-FFF2-40B4-BE49-F238E27FC236}">
                <a16:creationId xmlns:a16="http://schemas.microsoft.com/office/drawing/2014/main" id="{8CC2AAC7-3C62-1CC7-9FB7-90BD7D0E568B}"/>
              </a:ext>
            </a:extLst>
          </p:cNvPr>
          <p:cNvSpPr>
            <a:spLocks noGrp="1"/>
          </p:cNvSpPr>
          <p:nvPr>
            <p:ph type="ftr" sz="quarter" idx="11"/>
          </p:nvPr>
        </p:nvSpPr>
        <p:spPr/>
        <p:txBody>
          <a:bodyPr/>
          <a:lstStyle>
            <a:lvl1pPr>
              <a:defRPr/>
            </a:lvl1pPr>
          </a:lstStyle>
          <a:p>
            <a:pPr>
              <a:defRPr/>
            </a:pPr>
            <a:endParaRPr lang="en-ZA"/>
          </a:p>
        </p:txBody>
      </p:sp>
      <p:sp>
        <p:nvSpPr>
          <p:cNvPr id="6" name="Slide Number Placeholder 5">
            <a:extLst>
              <a:ext uri="{FF2B5EF4-FFF2-40B4-BE49-F238E27FC236}">
                <a16:creationId xmlns:a16="http://schemas.microsoft.com/office/drawing/2014/main" id="{6E1E644D-58A9-D8C9-4164-AABAD983A425}"/>
              </a:ext>
            </a:extLst>
          </p:cNvPr>
          <p:cNvSpPr>
            <a:spLocks noGrp="1"/>
          </p:cNvSpPr>
          <p:nvPr>
            <p:ph type="sldNum" sz="quarter" idx="12"/>
          </p:nvPr>
        </p:nvSpPr>
        <p:spPr/>
        <p:txBody>
          <a:bodyPr/>
          <a:lstStyle>
            <a:lvl1pPr>
              <a:defRPr/>
            </a:lvl1pPr>
          </a:lstStyle>
          <a:p>
            <a:pPr>
              <a:defRPr/>
            </a:pPr>
            <a:fld id="{7D4A410D-8347-4FAA-8D47-02CA09EA1B94}" type="slidenum">
              <a:rPr lang="en-ZA"/>
              <a:pPr>
                <a:defRPr/>
              </a:pPr>
              <a:t>‹#›</a:t>
            </a:fld>
            <a:endParaRPr lang="en-ZA"/>
          </a:p>
        </p:txBody>
      </p:sp>
    </p:spTree>
    <p:extLst>
      <p:ext uri="{BB962C8B-B14F-4D97-AF65-F5344CB8AC3E}">
        <p14:creationId xmlns:p14="http://schemas.microsoft.com/office/powerpoint/2010/main" val="2658116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3">
            <a:extLst>
              <a:ext uri="{FF2B5EF4-FFF2-40B4-BE49-F238E27FC236}">
                <a16:creationId xmlns:a16="http://schemas.microsoft.com/office/drawing/2014/main" id="{BA9A29CB-532D-DF41-69ED-807EECA92897}"/>
              </a:ext>
            </a:extLst>
          </p:cNvPr>
          <p:cNvSpPr>
            <a:spLocks noGrp="1"/>
          </p:cNvSpPr>
          <p:nvPr>
            <p:ph type="dt" sz="half" idx="10"/>
          </p:nvPr>
        </p:nvSpPr>
        <p:spPr/>
        <p:txBody>
          <a:bodyPr/>
          <a:lstStyle>
            <a:lvl1pPr>
              <a:defRPr/>
            </a:lvl1pPr>
          </a:lstStyle>
          <a:p>
            <a:pPr>
              <a:defRPr/>
            </a:pPr>
            <a:fld id="{7E82AB89-8626-4F22-8AEC-6D535C207201}" type="datetimeFigureOut">
              <a:rPr lang="en-ZA"/>
              <a:pPr>
                <a:defRPr/>
              </a:pPr>
              <a:t>2025/07/17</a:t>
            </a:fld>
            <a:endParaRPr lang="en-ZA"/>
          </a:p>
        </p:txBody>
      </p:sp>
      <p:sp>
        <p:nvSpPr>
          <p:cNvPr id="6" name="Footer Placeholder 4">
            <a:extLst>
              <a:ext uri="{FF2B5EF4-FFF2-40B4-BE49-F238E27FC236}">
                <a16:creationId xmlns:a16="http://schemas.microsoft.com/office/drawing/2014/main" id="{E1E3A3F9-27C8-5C03-D350-99E8455C6AA2}"/>
              </a:ext>
            </a:extLst>
          </p:cNvPr>
          <p:cNvSpPr>
            <a:spLocks noGrp="1"/>
          </p:cNvSpPr>
          <p:nvPr>
            <p:ph type="ftr" sz="quarter" idx="11"/>
          </p:nvPr>
        </p:nvSpPr>
        <p:spPr/>
        <p:txBody>
          <a:bodyPr/>
          <a:lstStyle>
            <a:lvl1pPr>
              <a:defRPr/>
            </a:lvl1pPr>
          </a:lstStyle>
          <a:p>
            <a:pPr>
              <a:defRPr/>
            </a:pPr>
            <a:endParaRPr lang="en-ZA"/>
          </a:p>
        </p:txBody>
      </p:sp>
      <p:sp>
        <p:nvSpPr>
          <p:cNvPr id="7" name="Slide Number Placeholder 5">
            <a:extLst>
              <a:ext uri="{FF2B5EF4-FFF2-40B4-BE49-F238E27FC236}">
                <a16:creationId xmlns:a16="http://schemas.microsoft.com/office/drawing/2014/main" id="{BFBB65F4-FC34-0546-AFFE-559630E8F6DD}"/>
              </a:ext>
            </a:extLst>
          </p:cNvPr>
          <p:cNvSpPr>
            <a:spLocks noGrp="1"/>
          </p:cNvSpPr>
          <p:nvPr>
            <p:ph type="sldNum" sz="quarter" idx="12"/>
          </p:nvPr>
        </p:nvSpPr>
        <p:spPr/>
        <p:txBody>
          <a:bodyPr/>
          <a:lstStyle>
            <a:lvl1pPr>
              <a:defRPr/>
            </a:lvl1pPr>
          </a:lstStyle>
          <a:p>
            <a:pPr>
              <a:defRPr/>
            </a:pPr>
            <a:fld id="{621A25C5-551A-44BF-B905-36DF59BAE6AF}" type="slidenum">
              <a:rPr lang="en-ZA"/>
              <a:pPr>
                <a:defRPr/>
              </a:pPr>
              <a:t>‹#›</a:t>
            </a:fld>
            <a:endParaRPr lang="en-ZA"/>
          </a:p>
        </p:txBody>
      </p:sp>
    </p:spTree>
    <p:extLst>
      <p:ext uri="{BB962C8B-B14F-4D97-AF65-F5344CB8AC3E}">
        <p14:creationId xmlns:p14="http://schemas.microsoft.com/office/powerpoint/2010/main" val="1317942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3">
            <a:extLst>
              <a:ext uri="{FF2B5EF4-FFF2-40B4-BE49-F238E27FC236}">
                <a16:creationId xmlns:a16="http://schemas.microsoft.com/office/drawing/2014/main" id="{429297EA-422B-C25C-7A26-5BF4391440F3}"/>
              </a:ext>
            </a:extLst>
          </p:cNvPr>
          <p:cNvSpPr>
            <a:spLocks noGrp="1"/>
          </p:cNvSpPr>
          <p:nvPr>
            <p:ph type="dt" sz="half" idx="10"/>
          </p:nvPr>
        </p:nvSpPr>
        <p:spPr/>
        <p:txBody>
          <a:bodyPr/>
          <a:lstStyle>
            <a:lvl1pPr>
              <a:defRPr/>
            </a:lvl1pPr>
          </a:lstStyle>
          <a:p>
            <a:pPr>
              <a:defRPr/>
            </a:pPr>
            <a:fld id="{1FAA19B3-7277-4A18-B303-3650536DA4CE}" type="datetimeFigureOut">
              <a:rPr lang="en-ZA"/>
              <a:pPr>
                <a:defRPr/>
              </a:pPr>
              <a:t>2025/07/17</a:t>
            </a:fld>
            <a:endParaRPr lang="en-ZA"/>
          </a:p>
        </p:txBody>
      </p:sp>
      <p:sp>
        <p:nvSpPr>
          <p:cNvPr id="8" name="Footer Placeholder 4">
            <a:extLst>
              <a:ext uri="{FF2B5EF4-FFF2-40B4-BE49-F238E27FC236}">
                <a16:creationId xmlns:a16="http://schemas.microsoft.com/office/drawing/2014/main" id="{0A07E7E3-1663-832E-8B12-40B6B86BA23F}"/>
              </a:ext>
            </a:extLst>
          </p:cNvPr>
          <p:cNvSpPr>
            <a:spLocks noGrp="1"/>
          </p:cNvSpPr>
          <p:nvPr>
            <p:ph type="ftr" sz="quarter" idx="11"/>
          </p:nvPr>
        </p:nvSpPr>
        <p:spPr/>
        <p:txBody>
          <a:bodyPr/>
          <a:lstStyle>
            <a:lvl1pPr>
              <a:defRPr/>
            </a:lvl1pPr>
          </a:lstStyle>
          <a:p>
            <a:pPr>
              <a:defRPr/>
            </a:pPr>
            <a:endParaRPr lang="en-ZA"/>
          </a:p>
        </p:txBody>
      </p:sp>
      <p:sp>
        <p:nvSpPr>
          <p:cNvPr id="9" name="Slide Number Placeholder 5">
            <a:extLst>
              <a:ext uri="{FF2B5EF4-FFF2-40B4-BE49-F238E27FC236}">
                <a16:creationId xmlns:a16="http://schemas.microsoft.com/office/drawing/2014/main" id="{D22E851A-0315-7FA7-935B-ED35114BFCA2}"/>
              </a:ext>
            </a:extLst>
          </p:cNvPr>
          <p:cNvSpPr>
            <a:spLocks noGrp="1"/>
          </p:cNvSpPr>
          <p:nvPr>
            <p:ph type="sldNum" sz="quarter" idx="12"/>
          </p:nvPr>
        </p:nvSpPr>
        <p:spPr/>
        <p:txBody>
          <a:bodyPr/>
          <a:lstStyle>
            <a:lvl1pPr>
              <a:defRPr/>
            </a:lvl1pPr>
          </a:lstStyle>
          <a:p>
            <a:pPr>
              <a:defRPr/>
            </a:pPr>
            <a:fld id="{7319D510-0606-4853-B42D-D7514CD2DF4D}" type="slidenum">
              <a:rPr lang="en-ZA"/>
              <a:pPr>
                <a:defRPr/>
              </a:pPr>
              <a:t>‹#›</a:t>
            </a:fld>
            <a:endParaRPr lang="en-ZA"/>
          </a:p>
        </p:txBody>
      </p:sp>
    </p:spTree>
    <p:extLst>
      <p:ext uri="{BB962C8B-B14F-4D97-AF65-F5344CB8AC3E}">
        <p14:creationId xmlns:p14="http://schemas.microsoft.com/office/powerpoint/2010/main" val="2770771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3">
            <a:extLst>
              <a:ext uri="{FF2B5EF4-FFF2-40B4-BE49-F238E27FC236}">
                <a16:creationId xmlns:a16="http://schemas.microsoft.com/office/drawing/2014/main" id="{8FD35113-ED54-8394-247E-3FB716260019}"/>
              </a:ext>
            </a:extLst>
          </p:cNvPr>
          <p:cNvSpPr>
            <a:spLocks noGrp="1"/>
          </p:cNvSpPr>
          <p:nvPr>
            <p:ph type="dt" sz="half" idx="10"/>
          </p:nvPr>
        </p:nvSpPr>
        <p:spPr/>
        <p:txBody>
          <a:bodyPr/>
          <a:lstStyle>
            <a:lvl1pPr>
              <a:defRPr/>
            </a:lvl1pPr>
          </a:lstStyle>
          <a:p>
            <a:pPr>
              <a:defRPr/>
            </a:pPr>
            <a:fld id="{55238587-1E67-478B-AD8B-3E9D788E8AEA}" type="datetimeFigureOut">
              <a:rPr lang="en-ZA"/>
              <a:pPr>
                <a:defRPr/>
              </a:pPr>
              <a:t>2025/07/17</a:t>
            </a:fld>
            <a:endParaRPr lang="en-ZA"/>
          </a:p>
        </p:txBody>
      </p:sp>
      <p:sp>
        <p:nvSpPr>
          <p:cNvPr id="4" name="Footer Placeholder 4">
            <a:extLst>
              <a:ext uri="{FF2B5EF4-FFF2-40B4-BE49-F238E27FC236}">
                <a16:creationId xmlns:a16="http://schemas.microsoft.com/office/drawing/2014/main" id="{E09F255E-9298-29CF-1F0F-A7E52001950D}"/>
              </a:ext>
            </a:extLst>
          </p:cNvPr>
          <p:cNvSpPr>
            <a:spLocks noGrp="1"/>
          </p:cNvSpPr>
          <p:nvPr>
            <p:ph type="ftr" sz="quarter" idx="11"/>
          </p:nvPr>
        </p:nvSpPr>
        <p:spPr/>
        <p:txBody>
          <a:bodyPr/>
          <a:lstStyle>
            <a:lvl1pPr>
              <a:defRPr/>
            </a:lvl1pPr>
          </a:lstStyle>
          <a:p>
            <a:pPr>
              <a:defRPr/>
            </a:pPr>
            <a:endParaRPr lang="en-ZA"/>
          </a:p>
        </p:txBody>
      </p:sp>
      <p:sp>
        <p:nvSpPr>
          <p:cNvPr id="5" name="Slide Number Placeholder 5">
            <a:extLst>
              <a:ext uri="{FF2B5EF4-FFF2-40B4-BE49-F238E27FC236}">
                <a16:creationId xmlns:a16="http://schemas.microsoft.com/office/drawing/2014/main" id="{5147BE32-9AE3-3EC0-D141-B43CDD4D28D2}"/>
              </a:ext>
            </a:extLst>
          </p:cNvPr>
          <p:cNvSpPr>
            <a:spLocks noGrp="1"/>
          </p:cNvSpPr>
          <p:nvPr>
            <p:ph type="sldNum" sz="quarter" idx="12"/>
          </p:nvPr>
        </p:nvSpPr>
        <p:spPr/>
        <p:txBody>
          <a:bodyPr/>
          <a:lstStyle>
            <a:lvl1pPr>
              <a:defRPr/>
            </a:lvl1pPr>
          </a:lstStyle>
          <a:p>
            <a:pPr>
              <a:defRPr/>
            </a:pPr>
            <a:fld id="{CE02C7C7-6367-4F08-8D36-728676EAB9E7}" type="slidenum">
              <a:rPr lang="en-ZA"/>
              <a:pPr>
                <a:defRPr/>
              </a:pPr>
              <a:t>‹#›</a:t>
            </a:fld>
            <a:endParaRPr lang="en-ZA"/>
          </a:p>
        </p:txBody>
      </p:sp>
    </p:spTree>
    <p:extLst>
      <p:ext uri="{BB962C8B-B14F-4D97-AF65-F5344CB8AC3E}">
        <p14:creationId xmlns:p14="http://schemas.microsoft.com/office/powerpoint/2010/main" val="2054167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F8092D3-C5D8-834C-327B-46F9901F9B6A}"/>
              </a:ext>
            </a:extLst>
          </p:cNvPr>
          <p:cNvSpPr>
            <a:spLocks noGrp="1"/>
          </p:cNvSpPr>
          <p:nvPr>
            <p:ph type="dt" sz="half" idx="10"/>
          </p:nvPr>
        </p:nvSpPr>
        <p:spPr/>
        <p:txBody>
          <a:bodyPr/>
          <a:lstStyle>
            <a:lvl1pPr>
              <a:defRPr/>
            </a:lvl1pPr>
          </a:lstStyle>
          <a:p>
            <a:pPr>
              <a:defRPr/>
            </a:pPr>
            <a:fld id="{6284AB93-AE4E-4D67-8791-CC3B2838EBEF}" type="datetimeFigureOut">
              <a:rPr lang="en-ZA"/>
              <a:pPr>
                <a:defRPr/>
              </a:pPr>
              <a:t>2025/07/17</a:t>
            </a:fld>
            <a:endParaRPr lang="en-ZA"/>
          </a:p>
        </p:txBody>
      </p:sp>
      <p:sp>
        <p:nvSpPr>
          <p:cNvPr id="3" name="Footer Placeholder 4">
            <a:extLst>
              <a:ext uri="{FF2B5EF4-FFF2-40B4-BE49-F238E27FC236}">
                <a16:creationId xmlns:a16="http://schemas.microsoft.com/office/drawing/2014/main" id="{7E17721C-2C32-26E6-2729-050869F21741}"/>
              </a:ext>
            </a:extLst>
          </p:cNvPr>
          <p:cNvSpPr>
            <a:spLocks noGrp="1"/>
          </p:cNvSpPr>
          <p:nvPr>
            <p:ph type="ftr" sz="quarter" idx="11"/>
          </p:nvPr>
        </p:nvSpPr>
        <p:spPr/>
        <p:txBody>
          <a:bodyPr/>
          <a:lstStyle>
            <a:lvl1pPr>
              <a:defRPr/>
            </a:lvl1pPr>
          </a:lstStyle>
          <a:p>
            <a:pPr>
              <a:defRPr/>
            </a:pPr>
            <a:endParaRPr lang="en-ZA"/>
          </a:p>
        </p:txBody>
      </p:sp>
      <p:sp>
        <p:nvSpPr>
          <p:cNvPr id="4" name="Slide Number Placeholder 5">
            <a:extLst>
              <a:ext uri="{FF2B5EF4-FFF2-40B4-BE49-F238E27FC236}">
                <a16:creationId xmlns:a16="http://schemas.microsoft.com/office/drawing/2014/main" id="{C807062D-58AC-8DFF-0E1F-9D5B2E3A730C}"/>
              </a:ext>
            </a:extLst>
          </p:cNvPr>
          <p:cNvSpPr>
            <a:spLocks noGrp="1"/>
          </p:cNvSpPr>
          <p:nvPr>
            <p:ph type="sldNum" sz="quarter" idx="12"/>
          </p:nvPr>
        </p:nvSpPr>
        <p:spPr/>
        <p:txBody>
          <a:bodyPr/>
          <a:lstStyle>
            <a:lvl1pPr>
              <a:defRPr/>
            </a:lvl1pPr>
          </a:lstStyle>
          <a:p>
            <a:pPr>
              <a:defRPr/>
            </a:pPr>
            <a:fld id="{521E69A5-7776-45CB-997A-70C27570A1A7}" type="slidenum">
              <a:rPr lang="en-ZA"/>
              <a:pPr>
                <a:defRPr/>
              </a:pPr>
              <a:t>‹#›</a:t>
            </a:fld>
            <a:endParaRPr lang="en-ZA"/>
          </a:p>
        </p:txBody>
      </p:sp>
    </p:spTree>
    <p:extLst>
      <p:ext uri="{BB962C8B-B14F-4D97-AF65-F5344CB8AC3E}">
        <p14:creationId xmlns:p14="http://schemas.microsoft.com/office/powerpoint/2010/main" val="120673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53FC358-2985-8FD4-6244-A8E5D0D60F7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6E72BC2-46F8-E638-52E7-9495FAA5320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6453A30C-F8E3-D779-6F41-8422BF6BC80F}"/>
              </a:ext>
            </a:extLst>
          </p:cNvPr>
          <p:cNvSpPr>
            <a:spLocks noGrp="1" noChangeArrowheads="1"/>
          </p:cNvSpPr>
          <p:nvPr>
            <p:ph type="sldNum" sz="quarter" idx="12"/>
          </p:nvPr>
        </p:nvSpPr>
        <p:spPr>
          <a:ln/>
        </p:spPr>
        <p:txBody>
          <a:bodyPr/>
          <a:lstStyle>
            <a:lvl1pPr>
              <a:defRPr/>
            </a:lvl1pPr>
          </a:lstStyle>
          <a:p>
            <a:pPr>
              <a:defRPr/>
            </a:pPr>
            <a:fld id="{F3421DB9-AEAD-49EB-92B3-FE1355F5C1E6}" type="slidenum">
              <a:rPr lang="en-GB" altLang="en-US"/>
              <a:pPr>
                <a:defRPr/>
              </a:pPr>
              <a:t>‹#›</a:t>
            </a:fld>
            <a:endParaRPr lang="en-GB" altLang="en-US"/>
          </a:p>
        </p:txBody>
      </p:sp>
    </p:spTree>
    <p:extLst>
      <p:ext uri="{BB962C8B-B14F-4D97-AF65-F5344CB8AC3E}">
        <p14:creationId xmlns:p14="http://schemas.microsoft.com/office/powerpoint/2010/main" val="2632120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ZA"/>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A0656940-38A2-A750-A437-9C2AFB747710}"/>
              </a:ext>
            </a:extLst>
          </p:cNvPr>
          <p:cNvSpPr>
            <a:spLocks noGrp="1"/>
          </p:cNvSpPr>
          <p:nvPr>
            <p:ph type="dt" sz="half" idx="10"/>
          </p:nvPr>
        </p:nvSpPr>
        <p:spPr/>
        <p:txBody>
          <a:bodyPr/>
          <a:lstStyle>
            <a:lvl1pPr>
              <a:defRPr/>
            </a:lvl1pPr>
          </a:lstStyle>
          <a:p>
            <a:pPr>
              <a:defRPr/>
            </a:pPr>
            <a:fld id="{7947D3A9-A1A6-485E-8DF7-4E987B82C42A}" type="datetimeFigureOut">
              <a:rPr lang="en-ZA"/>
              <a:pPr>
                <a:defRPr/>
              </a:pPr>
              <a:t>2025/07/17</a:t>
            </a:fld>
            <a:endParaRPr lang="en-ZA"/>
          </a:p>
        </p:txBody>
      </p:sp>
      <p:sp>
        <p:nvSpPr>
          <p:cNvPr id="6" name="Footer Placeholder 4">
            <a:extLst>
              <a:ext uri="{FF2B5EF4-FFF2-40B4-BE49-F238E27FC236}">
                <a16:creationId xmlns:a16="http://schemas.microsoft.com/office/drawing/2014/main" id="{4A3CD1D9-2D35-5A59-085B-FBA26C009168}"/>
              </a:ext>
            </a:extLst>
          </p:cNvPr>
          <p:cNvSpPr>
            <a:spLocks noGrp="1"/>
          </p:cNvSpPr>
          <p:nvPr>
            <p:ph type="ftr" sz="quarter" idx="11"/>
          </p:nvPr>
        </p:nvSpPr>
        <p:spPr/>
        <p:txBody>
          <a:bodyPr/>
          <a:lstStyle>
            <a:lvl1pPr>
              <a:defRPr/>
            </a:lvl1pPr>
          </a:lstStyle>
          <a:p>
            <a:pPr>
              <a:defRPr/>
            </a:pPr>
            <a:endParaRPr lang="en-ZA"/>
          </a:p>
        </p:txBody>
      </p:sp>
      <p:sp>
        <p:nvSpPr>
          <p:cNvPr id="7" name="Slide Number Placeholder 5">
            <a:extLst>
              <a:ext uri="{FF2B5EF4-FFF2-40B4-BE49-F238E27FC236}">
                <a16:creationId xmlns:a16="http://schemas.microsoft.com/office/drawing/2014/main" id="{7CFF9F45-84BE-E123-26D9-62B564D89C83}"/>
              </a:ext>
            </a:extLst>
          </p:cNvPr>
          <p:cNvSpPr>
            <a:spLocks noGrp="1"/>
          </p:cNvSpPr>
          <p:nvPr>
            <p:ph type="sldNum" sz="quarter" idx="12"/>
          </p:nvPr>
        </p:nvSpPr>
        <p:spPr/>
        <p:txBody>
          <a:bodyPr/>
          <a:lstStyle>
            <a:lvl1pPr>
              <a:defRPr/>
            </a:lvl1pPr>
          </a:lstStyle>
          <a:p>
            <a:pPr>
              <a:defRPr/>
            </a:pPr>
            <a:fld id="{B442AF90-6503-4E59-A0A0-CF95D8131346}" type="slidenum">
              <a:rPr lang="en-ZA"/>
              <a:pPr>
                <a:defRPr/>
              </a:pPr>
              <a:t>‹#›</a:t>
            </a:fld>
            <a:endParaRPr lang="en-ZA"/>
          </a:p>
        </p:txBody>
      </p:sp>
    </p:spTree>
    <p:extLst>
      <p:ext uri="{BB962C8B-B14F-4D97-AF65-F5344CB8AC3E}">
        <p14:creationId xmlns:p14="http://schemas.microsoft.com/office/powerpoint/2010/main" val="5033914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ZA"/>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ZA"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8230501B-DE8B-9683-6599-45E6DCDD73F7}"/>
              </a:ext>
            </a:extLst>
          </p:cNvPr>
          <p:cNvSpPr>
            <a:spLocks noGrp="1"/>
          </p:cNvSpPr>
          <p:nvPr>
            <p:ph type="dt" sz="half" idx="10"/>
          </p:nvPr>
        </p:nvSpPr>
        <p:spPr/>
        <p:txBody>
          <a:bodyPr/>
          <a:lstStyle>
            <a:lvl1pPr>
              <a:defRPr/>
            </a:lvl1pPr>
          </a:lstStyle>
          <a:p>
            <a:pPr>
              <a:defRPr/>
            </a:pPr>
            <a:fld id="{41A9316A-7C49-4BF6-B7EF-447A0C492CCF}" type="datetimeFigureOut">
              <a:rPr lang="en-ZA"/>
              <a:pPr>
                <a:defRPr/>
              </a:pPr>
              <a:t>2025/07/17</a:t>
            </a:fld>
            <a:endParaRPr lang="en-ZA"/>
          </a:p>
        </p:txBody>
      </p:sp>
      <p:sp>
        <p:nvSpPr>
          <p:cNvPr id="6" name="Footer Placeholder 4">
            <a:extLst>
              <a:ext uri="{FF2B5EF4-FFF2-40B4-BE49-F238E27FC236}">
                <a16:creationId xmlns:a16="http://schemas.microsoft.com/office/drawing/2014/main" id="{92DABF63-3027-E347-D990-A315977E181C}"/>
              </a:ext>
            </a:extLst>
          </p:cNvPr>
          <p:cNvSpPr>
            <a:spLocks noGrp="1"/>
          </p:cNvSpPr>
          <p:nvPr>
            <p:ph type="ftr" sz="quarter" idx="11"/>
          </p:nvPr>
        </p:nvSpPr>
        <p:spPr/>
        <p:txBody>
          <a:bodyPr/>
          <a:lstStyle>
            <a:lvl1pPr>
              <a:defRPr/>
            </a:lvl1pPr>
          </a:lstStyle>
          <a:p>
            <a:pPr>
              <a:defRPr/>
            </a:pPr>
            <a:endParaRPr lang="en-ZA"/>
          </a:p>
        </p:txBody>
      </p:sp>
      <p:sp>
        <p:nvSpPr>
          <p:cNvPr id="7" name="Slide Number Placeholder 5">
            <a:extLst>
              <a:ext uri="{FF2B5EF4-FFF2-40B4-BE49-F238E27FC236}">
                <a16:creationId xmlns:a16="http://schemas.microsoft.com/office/drawing/2014/main" id="{06F2E41D-95CE-CB05-37E8-D251EEA864F3}"/>
              </a:ext>
            </a:extLst>
          </p:cNvPr>
          <p:cNvSpPr>
            <a:spLocks noGrp="1"/>
          </p:cNvSpPr>
          <p:nvPr>
            <p:ph type="sldNum" sz="quarter" idx="12"/>
          </p:nvPr>
        </p:nvSpPr>
        <p:spPr/>
        <p:txBody>
          <a:bodyPr/>
          <a:lstStyle>
            <a:lvl1pPr>
              <a:defRPr/>
            </a:lvl1pPr>
          </a:lstStyle>
          <a:p>
            <a:pPr>
              <a:defRPr/>
            </a:pPr>
            <a:fld id="{859FB2D5-7FF5-4EE1-BB6A-210C6B040FAB}" type="slidenum">
              <a:rPr lang="en-ZA"/>
              <a:pPr>
                <a:defRPr/>
              </a:pPr>
              <a:t>‹#›</a:t>
            </a:fld>
            <a:endParaRPr lang="en-ZA"/>
          </a:p>
        </p:txBody>
      </p:sp>
    </p:spTree>
    <p:extLst>
      <p:ext uri="{BB962C8B-B14F-4D97-AF65-F5344CB8AC3E}">
        <p14:creationId xmlns:p14="http://schemas.microsoft.com/office/powerpoint/2010/main" val="415628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E4B3650-564F-1D6C-7B00-0AD161C23D1E}"/>
              </a:ext>
            </a:extLst>
          </p:cNvPr>
          <p:cNvSpPr>
            <a:spLocks noGrp="1"/>
          </p:cNvSpPr>
          <p:nvPr>
            <p:ph type="dt" sz="half" idx="10"/>
          </p:nvPr>
        </p:nvSpPr>
        <p:spPr/>
        <p:txBody>
          <a:bodyPr/>
          <a:lstStyle>
            <a:lvl1pPr>
              <a:defRPr/>
            </a:lvl1pPr>
          </a:lstStyle>
          <a:p>
            <a:pPr>
              <a:defRPr/>
            </a:pPr>
            <a:fld id="{5ECB4E25-AA4F-4A5C-99DF-46EFD6DB75B9}" type="datetimeFigureOut">
              <a:rPr lang="en-ZA"/>
              <a:pPr>
                <a:defRPr/>
              </a:pPr>
              <a:t>2025/07/17</a:t>
            </a:fld>
            <a:endParaRPr lang="en-ZA"/>
          </a:p>
        </p:txBody>
      </p:sp>
      <p:sp>
        <p:nvSpPr>
          <p:cNvPr id="5" name="Footer Placeholder 4">
            <a:extLst>
              <a:ext uri="{FF2B5EF4-FFF2-40B4-BE49-F238E27FC236}">
                <a16:creationId xmlns:a16="http://schemas.microsoft.com/office/drawing/2014/main" id="{F818E178-AF82-95DC-3E3E-66F8A67B448C}"/>
              </a:ext>
            </a:extLst>
          </p:cNvPr>
          <p:cNvSpPr>
            <a:spLocks noGrp="1"/>
          </p:cNvSpPr>
          <p:nvPr>
            <p:ph type="ftr" sz="quarter" idx="11"/>
          </p:nvPr>
        </p:nvSpPr>
        <p:spPr/>
        <p:txBody>
          <a:bodyPr/>
          <a:lstStyle>
            <a:lvl1pPr>
              <a:defRPr/>
            </a:lvl1pPr>
          </a:lstStyle>
          <a:p>
            <a:pPr>
              <a:defRPr/>
            </a:pPr>
            <a:endParaRPr lang="en-ZA"/>
          </a:p>
        </p:txBody>
      </p:sp>
      <p:sp>
        <p:nvSpPr>
          <p:cNvPr id="6" name="Slide Number Placeholder 5">
            <a:extLst>
              <a:ext uri="{FF2B5EF4-FFF2-40B4-BE49-F238E27FC236}">
                <a16:creationId xmlns:a16="http://schemas.microsoft.com/office/drawing/2014/main" id="{897BBF8B-4F09-4C56-D9C1-7A48FBE5CFA6}"/>
              </a:ext>
            </a:extLst>
          </p:cNvPr>
          <p:cNvSpPr>
            <a:spLocks noGrp="1"/>
          </p:cNvSpPr>
          <p:nvPr>
            <p:ph type="sldNum" sz="quarter" idx="12"/>
          </p:nvPr>
        </p:nvSpPr>
        <p:spPr/>
        <p:txBody>
          <a:bodyPr/>
          <a:lstStyle>
            <a:lvl1pPr>
              <a:defRPr/>
            </a:lvl1pPr>
          </a:lstStyle>
          <a:p>
            <a:pPr>
              <a:defRPr/>
            </a:pPr>
            <a:fld id="{F0E818E2-E5D7-4666-AE1B-4DA60E06D3BF}" type="slidenum">
              <a:rPr lang="en-ZA"/>
              <a:pPr>
                <a:defRPr/>
              </a:pPr>
              <a:t>‹#›</a:t>
            </a:fld>
            <a:endParaRPr lang="en-ZA"/>
          </a:p>
        </p:txBody>
      </p:sp>
    </p:spTree>
    <p:extLst>
      <p:ext uri="{BB962C8B-B14F-4D97-AF65-F5344CB8AC3E}">
        <p14:creationId xmlns:p14="http://schemas.microsoft.com/office/powerpoint/2010/main" val="7007871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546D046-4DB7-D2B6-86E8-CE9811D8CF2B}"/>
              </a:ext>
            </a:extLst>
          </p:cNvPr>
          <p:cNvSpPr>
            <a:spLocks noGrp="1"/>
          </p:cNvSpPr>
          <p:nvPr>
            <p:ph type="dt" sz="half" idx="10"/>
          </p:nvPr>
        </p:nvSpPr>
        <p:spPr/>
        <p:txBody>
          <a:bodyPr/>
          <a:lstStyle>
            <a:lvl1pPr>
              <a:defRPr/>
            </a:lvl1pPr>
          </a:lstStyle>
          <a:p>
            <a:pPr>
              <a:defRPr/>
            </a:pPr>
            <a:fld id="{4D2C6D5A-CFF2-43F2-AB30-AD2213A4472B}" type="datetimeFigureOut">
              <a:rPr lang="en-ZA"/>
              <a:pPr>
                <a:defRPr/>
              </a:pPr>
              <a:t>2025/07/17</a:t>
            </a:fld>
            <a:endParaRPr lang="en-ZA"/>
          </a:p>
        </p:txBody>
      </p:sp>
      <p:sp>
        <p:nvSpPr>
          <p:cNvPr id="5" name="Footer Placeholder 4">
            <a:extLst>
              <a:ext uri="{FF2B5EF4-FFF2-40B4-BE49-F238E27FC236}">
                <a16:creationId xmlns:a16="http://schemas.microsoft.com/office/drawing/2014/main" id="{13813F31-9FD6-6067-CF69-4D3BCDA12A5C}"/>
              </a:ext>
            </a:extLst>
          </p:cNvPr>
          <p:cNvSpPr>
            <a:spLocks noGrp="1"/>
          </p:cNvSpPr>
          <p:nvPr>
            <p:ph type="ftr" sz="quarter" idx="11"/>
          </p:nvPr>
        </p:nvSpPr>
        <p:spPr/>
        <p:txBody>
          <a:bodyPr/>
          <a:lstStyle>
            <a:lvl1pPr>
              <a:defRPr/>
            </a:lvl1pPr>
          </a:lstStyle>
          <a:p>
            <a:pPr>
              <a:defRPr/>
            </a:pPr>
            <a:endParaRPr lang="en-ZA"/>
          </a:p>
        </p:txBody>
      </p:sp>
      <p:sp>
        <p:nvSpPr>
          <p:cNvPr id="6" name="Slide Number Placeholder 5">
            <a:extLst>
              <a:ext uri="{FF2B5EF4-FFF2-40B4-BE49-F238E27FC236}">
                <a16:creationId xmlns:a16="http://schemas.microsoft.com/office/drawing/2014/main" id="{A756C04C-CD1C-BE2C-FE51-8BB42C50B23A}"/>
              </a:ext>
            </a:extLst>
          </p:cNvPr>
          <p:cNvSpPr>
            <a:spLocks noGrp="1"/>
          </p:cNvSpPr>
          <p:nvPr>
            <p:ph type="sldNum" sz="quarter" idx="12"/>
          </p:nvPr>
        </p:nvSpPr>
        <p:spPr/>
        <p:txBody>
          <a:bodyPr/>
          <a:lstStyle>
            <a:lvl1pPr>
              <a:defRPr/>
            </a:lvl1pPr>
          </a:lstStyle>
          <a:p>
            <a:pPr>
              <a:defRPr/>
            </a:pPr>
            <a:fld id="{BB9CAC38-3273-4A2C-B6AE-B8A8101E9099}" type="slidenum">
              <a:rPr lang="en-ZA"/>
              <a:pPr>
                <a:defRPr/>
              </a:pPr>
              <a:t>‹#›</a:t>
            </a:fld>
            <a:endParaRPr lang="en-ZA"/>
          </a:p>
        </p:txBody>
      </p:sp>
    </p:spTree>
    <p:extLst>
      <p:ext uri="{BB962C8B-B14F-4D97-AF65-F5344CB8AC3E}">
        <p14:creationId xmlns:p14="http://schemas.microsoft.com/office/powerpoint/2010/main" val="1216106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866216" y="4777380"/>
            <a:ext cx="6619244" cy="861420"/>
          </a:xfrm>
        </p:spPr>
        <p:txBody>
          <a:bodyPr/>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274689F-15E5-1C0B-C440-B7355D7FB49D}"/>
              </a:ext>
            </a:extLst>
          </p:cNvPr>
          <p:cNvSpPr>
            <a:spLocks noGrp="1"/>
          </p:cNvSpPr>
          <p:nvPr>
            <p:ph type="dt" sz="half" idx="10"/>
          </p:nvPr>
        </p:nvSpPr>
        <p:spPr/>
        <p:txBody>
          <a:bodyPr/>
          <a:lstStyle>
            <a:lvl1pPr>
              <a:defRPr/>
            </a:lvl1pPr>
          </a:lstStyle>
          <a:p>
            <a:pPr>
              <a:defRPr/>
            </a:pPr>
            <a:fld id="{CC8ED72B-4ECF-4659-BD7E-8B1263CAEE72}"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195FFA8F-F2EA-6D5D-2B8A-387C8DBDFA6A}"/>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BCDB3163-85BC-26C6-03B9-D748B3AF75A7}"/>
              </a:ext>
            </a:extLst>
          </p:cNvPr>
          <p:cNvSpPr>
            <a:spLocks noGrp="1"/>
          </p:cNvSpPr>
          <p:nvPr>
            <p:ph type="sldNum" sz="quarter" idx="12"/>
          </p:nvPr>
        </p:nvSpPr>
        <p:spPr/>
        <p:txBody>
          <a:bodyPr/>
          <a:lstStyle>
            <a:lvl1pPr>
              <a:defRPr/>
            </a:lvl1pPr>
          </a:lstStyle>
          <a:p>
            <a:pPr>
              <a:defRPr/>
            </a:pPr>
            <a:fld id="{CEA08304-0226-4917-A618-56306D8C2FD7}" type="slidenum">
              <a:rPr lang="en-US"/>
              <a:pPr>
                <a:defRPr/>
              </a:pPr>
              <a:t>‹#›</a:t>
            </a:fld>
            <a:endParaRPr lang="en-US"/>
          </a:p>
        </p:txBody>
      </p:sp>
    </p:spTree>
    <p:extLst>
      <p:ext uri="{BB962C8B-B14F-4D97-AF65-F5344CB8AC3E}">
        <p14:creationId xmlns:p14="http://schemas.microsoft.com/office/powerpoint/2010/main" val="14872559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1A2609-9366-3CA7-147A-007CAF622BFC}"/>
              </a:ext>
            </a:extLst>
          </p:cNvPr>
          <p:cNvSpPr>
            <a:spLocks noGrp="1"/>
          </p:cNvSpPr>
          <p:nvPr>
            <p:ph type="dt" sz="half" idx="10"/>
          </p:nvPr>
        </p:nvSpPr>
        <p:spPr/>
        <p:txBody>
          <a:bodyPr/>
          <a:lstStyle>
            <a:lvl1pPr>
              <a:defRPr/>
            </a:lvl1pPr>
          </a:lstStyle>
          <a:p>
            <a:pPr>
              <a:defRPr/>
            </a:pPr>
            <a:fld id="{B2890374-075C-4076-A0A5-C28C1F7D69CF}"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E7C0EC3D-CADE-9F4C-B117-2D6DC77392F0}"/>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9BF0133F-3118-F776-BD37-84C317BA7ADC}"/>
              </a:ext>
            </a:extLst>
          </p:cNvPr>
          <p:cNvSpPr>
            <a:spLocks noGrp="1"/>
          </p:cNvSpPr>
          <p:nvPr>
            <p:ph type="sldNum" sz="quarter" idx="12"/>
          </p:nvPr>
        </p:nvSpPr>
        <p:spPr/>
        <p:txBody>
          <a:bodyPr/>
          <a:lstStyle>
            <a:lvl1pPr>
              <a:defRPr/>
            </a:lvl1pPr>
          </a:lstStyle>
          <a:p>
            <a:pPr>
              <a:defRPr/>
            </a:pPr>
            <a:fld id="{8CF3D384-7D79-41A2-B29B-1681D128FC54}" type="slidenum">
              <a:rPr lang="en-US"/>
              <a:pPr>
                <a:defRPr/>
              </a:pPr>
              <a:t>‹#›</a:t>
            </a:fld>
            <a:endParaRPr lang="en-US"/>
          </a:p>
        </p:txBody>
      </p:sp>
    </p:spTree>
    <p:extLst>
      <p:ext uri="{BB962C8B-B14F-4D97-AF65-F5344CB8AC3E}">
        <p14:creationId xmlns:p14="http://schemas.microsoft.com/office/powerpoint/2010/main" val="32615552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CF9651-2837-C27A-C196-9F43212A79F2}"/>
              </a:ext>
            </a:extLst>
          </p:cNvPr>
          <p:cNvSpPr>
            <a:spLocks noGrp="1"/>
          </p:cNvSpPr>
          <p:nvPr>
            <p:ph type="dt" sz="half" idx="10"/>
          </p:nvPr>
        </p:nvSpPr>
        <p:spPr/>
        <p:txBody>
          <a:bodyPr/>
          <a:lstStyle>
            <a:lvl1pPr>
              <a:defRPr/>
            </a:lvl1pPr>
          </a:lstStyle>
          <a:p>
            <a:pPr>
              <a:defRPr/>
            </a:pPr>
            <a:fld id="{55CD7280-339C-4B27-8CD2-4A78E3A71974}"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A8C804C5-95DD-88E8-48BC-F031EBCC6C9E}"/>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3576A263-388D-E04B-33CB-16D40E50D24E}"/>
              </a:ext>
            </a:extLst>
          </p:cNvPr>
          <p:cNvSpPr>
            <a:spLocks noGrp="1"/>
          </p:cNvSpPr>
          <p:nvPr>
            <p:ph type="sldNum" sz="quarter" idx="12"/>
          </p:nvPr>
        </p:nvSpPr>
        <p:spPr/>
        <p:txBody>
          <a:bodyPr/>
          <a:lstStyle>
            <a:lvl1pPr>
              <a:defRPr/>
            </a:lvl1pPr>
          </a:lstStyle>
          <a:p>
            <a:pPr>
              <a:defRPr/>
            </a:pPr>
            <a:fld id="{32682B4E-0EFE-47BD-B46E-6BBC132F981D}" type="slidenum">
              <a:rPr lang="en-US"/>
              <a:pPr>
                <a:defRPr/>
              </a:pPr>
              <a:t>‹#›</a:t>
            </a:fld>
            <a:endParaRPr lang="en-US"/>
          </a:p>
        </p:txBody>
      </p:sp>
    </p:spTree>
    <p:extLst>
      <p:ext uri="{BB962C8B-B14F-4D97-AF65-F5344CB8AC3E}">
        <p14:creationId xmlns:p14="http://schemas.microsoft.com/office/powerpoint/2010/main" val="27011690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485" y="2060576"/>
            <a:ext cx="3297254" cy="4195763"/>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40870" y="2056093"/>
            <a:ext cx="3297256" cy="4200245"/>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91ABC09-A7E6-5631-BBA3-9906B100B330}"/>
              </a:ext>
            </a:extLst>
          </p:cNvPr>
          <p:cNvSpPr>
            <a:spLocks noGrp="1"/>
          </p:cNvSpPr>
          <p:nvPr>
            <p:ph type="dt" sz="half" idx="10"/>
          </p:nvPr>
        </p:nvSpPr>
        <p:spPr/>
        <p:txBody>
          <a:bodyPr/>
          <a:lstStyle>
            <a:lvl1pPr>
              <a:defRPr/>
            </a:lvl1pPr>
          </a:lstStyle>
          <a:p>
            <a:pPr>
              <a:defRPr/>
            </a:pPr>
            <a:fld id="{D99FB5B9-86A3-44DE-BA51-27F6F6E5DCAD}"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1247E59E-479F-9E5E-598D-6C4E76D3B7CD}"/>
              </a:ext>
            </a:extLst>
          </p:cNvPr>
          <p:cNvSpPr>
            <a:spLocks noGrp="1"/>
          </p:cNvSpPr>
          <p:nvPr>
            <p:ph type="ftr" sz="quarter" idx="11"/>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6A92429B-E632-A21E-C607-0E3471DE93C0}"/>
              </a:ext>
            </a:extLst>
          </p:cNvPr>
          <p:cNvSpPr>
            <a:spLocks noGrp="1"/>
          </p:cNvSpPr>
          <p:nvPr>
            <p:ph type="sldNum" sz="quarter" idx="12"/>
          </p:nvPr>
        </p:nvSpPr>
        <p:spPr/>
        <p:txBody>
          <a:bodyPr/>
          <a:lstStyle>
            <a:lvl1pPr>
              <a:defRPr/>
            </a:lvl1pPr>
          </a:lstStyle>
          <a:p>
            <a:pPr>
              <a:defRPr/>
            </a:pPr>
            <a:fld id="{CCC424B2-3527-4D12-AA83-113E52F01343}" type="slidenum">
              <a:rPr lang="en-US"/>
              <a:pPr>
                <a:defRPr/>
              </a:pPr>
              <a:t>‹#›</a:t>
            </a:fld>
            <a:endParaRPr lang="en-US"/>
          </a:p>
        </p:txBody>
      </p:sp>
    </p:spTree>
    <p:extLst>
      <p:ext uri="{BB962C8B-B14F-4D97-AF65-F5344CB8AC3E}">
        <p14:creationId xmlns:p14="http://schemas.microsoft.com/office/powerpoint/2010/main" val="2319637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4724491-236F-4C3B-E293-C305B451EF19}"/>
              </a:ext>
            </a:extLst>
          </p:cNvPr>
          <p:cNvSpPr>
            <a:spLocks noGrp="1"/>
          </p:cNvSpPr>
          <p:nvPr>
            <p:ph type="dt" sz="half" idx="10"/>
          </p:nvPr>
        </p:nvSpPr>
        <p:spPr/>
        <p:txBody>
          <a:bodyPr/>
          <a:lstStyle>
            <a:lvl1pPr>
              <a:defRPr/>
            </a:lvl1pPr>
          </a:lstStyle>
          <a:p>
            <a:pPr>
              <a:defRPr/>
            </a:pPr>
            <a:fld id="{5B1045C0-A460-485D-97AE-1D287DAF70C3}" type="datetimeFigureOut">
              <a:rPr lang="en-US"/>
              <a:pPr>
                <a:defRPr/>
              </a:pPr>
              <a:t>7/17/2025</a:t>
            </a:fld>
            <a:endParaRPr lang="en-US" dirty="0"/>
          </a:p>
        </p:txBody>
      </p:sp>
      <p:sp>
        <p:nvSpPr>
          <p:cNvPr id="8" name="Footer Placeholder 4">
            <a:extLst>
              <a:ext uri="{FF2B5EF4-FFF2-40B4-BE49-F238E27FC236}">
                <a16:creationId xmlns:a16="http://schemas.microsoft.com/office/drawing/2014/main" id="{2500BB74-47E7-7AD3-E8F1-D3ECD0EAD531}"/>
              </a:ext>
            </a:extLst>
          </p:cNvPr>
          <p:cNvSpPr>
            <a:spLocks noGrp="1"/>
          </p:cNvSpPr>
          <p:nvPr>
            <p:ph type="ftr" sz="quarter" idx="11"/>
          </p:nvPr>
        </p:nvSpPr>
        <p:spPr/>
        <p:txBody>
          <a:bodyPr/>
          <a:lstStyle>
            <a:lvl1pPr>
              <a:defRPr/>
            </a:lvl1pPr>
          </a:lstStyle>
          <a:p>
            <a:pPr>
              <a:defRPr/>
            </a:pPr>
            <a:r>
              <a:rPr lang="en-US"/>
              <a:t>Add a footer</a:t>
            </a:r>
          </a:p>
        </p:txBody>
      </p:sp>
      <p:sp>
        <p:nvSpPr>
          <p:cNvPr id="9" name="Slide Number Placeholder 5">
            <a:extLst>
              <a:ext uri="{FF2B5EF4-FFF2-40B4-BE49-F238E27FC236}">
                <a16:creationId xmlns:a16="http://schemas.microsoft.com/office/drawing/2014/main" id="{1A3A5955-C7E4-FB9E-7AE2-5A2180B0A1C6}"/>
              </a:ext>
            </a:extLst>
          </p:cNvPr>
          <p:cNvSpPr>
            <a:spLocks noGrp="1"/>
          </p:cNvSpPr>
          <p:nvPr>
            <p:ph type="sldNum" sz="quarter" idx="12"/>
          </p:nvPr>
        </p:nvSpPr>
        <p:spPr/>
        <p:txBody>
          <a:bodyPr/>
          <a:lstStyle>
            <a:lvl1pPr>
              <a:defRPr/>
            </a:lvl1pPr>
          </a:lstStyle>
          <a:p>
            <a:pPr>
              <a:defRPr/>
            </a:pPr>
            <a:fld id="{907B8BB4-B603-47C1-B946-827B31366F23}" type="slidenum">
              <a:rPr lang="en-US"/>
              <a:pPr>
                <a:defRPr/>
              </a:pPr>
              <a:t>‹#›</a:t>
            </a:fld>
            <a:endParaRPr lang="en-US"/>
          </a:p>
        </p:txBody>
      </p:sp>
    </p:spTree>
    <p:extLst>
      <p:ext uri="{BB962C8B-B14F-4D97-AF65-F5344CB8AC3E}">
        <p14:creationId xmlns:p14="http://schemas.microsoft.com/office/powerpoint/2010/main" val="23172445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9CD0AF8-AA46-C145-ED9A-C67CA60747BA}"/>
              </a:ext>
            </a:extLst>
          </p:cNvPr>
          <p:cNvSpPr>
            <a:spLocks noGrp="1"/>
          </p:cNvSpPr>
          <p:nvPr>
            <p:ph type="dt" sz="half" idx="10"/>
          </p:nvPr>
        </p:nvSpPr>
        <p:spPr/>
        <p:txBody>
          <a:bodyPr/>
          <a:lstStyle>
            <a:lvl1pPr>
              <a:defRPr/>
            </a:lvl1pPr>
          </a:lstStyle>
          <a:p>
            <a:pPr>
              <a:defRPr/>
            </a:pPr>
            <a:fld id="{4DE513C8-5B6C-46BD-A73D-892664CA200B}" type="datetimeFigureOut">
              <a:rPr lang="en-US"/>
              <a:pPr>
                <a:defRPr/>
              </a:pPr>
              <a:t>7/17/2025</a:t>
            </a:fld>
            <a:endParaRPr lang="en-US" dirty="0"/>
          </a:p>
        </p:txBody>
      </p:sp>
      <p:sp>
        <p:nvSpPr>
          <p:cNvPr id="4" name="Footer Placeholder 4">
            <a:extLst>
              <a:ext uri="{FF2B5EF4-FFF2-40B4-BE49-F238E27FC236}">
                <a16:creationId xmlns:a16="http://schemas.microsoft.com/office/drawing/2014/main" id="{06B92ECB-0727-53AF-3808-5E2077AD7BE6}"/>
              </a:ext>
            </a:extLst>
          </p:cNvPr>
          <p:cNvSpPr>
            <a:spLocks noGrp="1"/>
          </p:cNvSpPr>
          <p:nvPr>
            <p:ph type="ftr" sz="quarter" idx="11"/>
          </p:nvPr>
        </p:nvSpPr>
        <p:spPr/>
        <p:txBody>
          <a:bodyPr/>
          <a:lstStyle>
            <a:lvl1pPr>
              <a:defRPr/>
            </a:lvl1pPr>
          </a:lstStyle>
          <a:p>
            <a:pPr>
              <a:defRPr/>
            </a:pPr>
            <a:r>
              <a:rPr lang="en-US"/>
              <a:t>Add a footer</a:t>
            </a:r>
          </a:p>
        </p:txBody>
      </p:sp>
      <p:sp>
        <p:nvSpPr>
          <p:cNvPr id="5" name="Slide Number Placeholder 5">
            <a:extLst>
              <a:ext uri="{FF2B5EF4-FFF2-40B4-BE49-F238E27FC236}">
                <a16:creationId xmlns:a16="http://schemas.microsoft.com/office/drawing/2014/main" id="{AE3FA656-FFF3-955D-9A35-B8B8E9761B4F}"/>
              </a:ext>
            </a:extLst>
          </p:cNvPr>
          <p:cNvSpPr>
            <a:spLocks noGrp="1"/>
          </p:cNvSpPr>
          <p:nvPr>
            <p:ph type="sldNum" sz="quarter" idx="12"/>
          </p:nvPr>
        </p:nvSpPr>
        <p:spPr/>
        <p:txBody>
          <a:bodyPr/>
          <a:lstStyle>
            <a:lvl1pPr>
              <a:defRPr/>
            </a:lvl1pPr>
          </a:lstStyle>
          <a:p>
            <a:pPr>
              <a:defRPr/>
            </a:pPr>
            <a:fld id="{F9F1ACE7-E937-43D9-90A4-908216C2975C}" type="slidenum">
              <a:rPr lang="en-US"/>
              <a:pPr>
                <a:defRPr/>
              </a:pPr>
              <a:t>‹#›</a:t>
            </a:fld>
            <a:endParaRPr lang="en-US"/>
          </a:p>
        </p:txBody>
      </p:sp>
    </p:spTree>
    <p:extLst>
      <p:ext uri="{BB962C8B-B14F-4D97-AF65-F5344CB8AC3E}">
        <p14:creationId xmlns:p14="http://schemas.microsoft.com/office/powerpoint/2010/main" val="22618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4">
            <a:extLst>
              <a:ext uri="{FF2B5EF4-FFF2-40B4-BE49-F238E27FC236}">
                <a16:creationId xmlns:a16="http://schemas.microsoft.com/office/drawing/2014/main" id="{29FDBE8C-069E-3E93-0F06-ADE0478DBC0F}"/>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C3648B5C-F771-AD49-4215-BA940377C5A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C40A8666-60B5-24C6-F30B-7CBC3065B9BF}"/>
              </a:ext>
            </a:extLst>
          </p:cNvPr>
          <p:cNvSpPr>
            <a:spLocks noGrp="1" noChangeArrowheads="1"/>
          </p:cNvSpPr>
          <p:nvPr>
            <p:ph type="sldNum" sz="quarter" idx="12"/>
          </p:nvPr>
        </p:nvSpPr>
        <p:spPr>
          <a:ln/>
        </p:spPr>
        <p:txBody>
          <a:bodyPr/>
          <a:lstStyle>
            <a:lvl1pPr>
              <a:defRPr/>
            </a:lvl1pPr>
          </a:lstStyle>
          <a:p>
            <a:pPr>
              <a:defRPr/>
            </a:pPr>
            <a:fld id="{A4901D35-A573-41F7-8F90-D4C74661BBDC}" type="slidenum">
              <a:rPr lang="en-GB" altLang="en-US"/>
              <a:pPr>
                <a:defRPr/>
              </a:pPr>
              <a:t>‹#›</a:t>
            </a:fld>
            <a:endParaRPr lang="en-GB" altLang="en-US"/>
          </a:p>
        </p:txBody>
      </p:sp>
    </p:spTree>
    <p:extLst>
      <p:ext uri="{BB962C8B-B14F-4D97-AF65-F5344CB8AC3E}">
        <p14:creationId xmlns:p14="http://schemas.microsoft.com/office/powerpoint/2010/main" val="3348943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30C610B-AAD3-8FFA-EEC7-37BB0A0C3BA6}"/>
              </a:ext>
            </a:extLst>
          </p:cNvPr>
          <p:cNvSpPr>
            <a:spLocks noGrp="1"/>
          </p:cNvSpPr>
          <p:nvPr>
            <p:ph type="dt" sz="half" idx="10"/>
          </p:nvPr>
        </p:nvSpPr>
        <p:spPr/>
        <p:txBody>
          <a:bodyPr/>
          <a:lstStyle>
            <a:lvl1pPr>
              <a:defRPr/>
            </a:lvl1pPr>
          </a:lstStyle>
          <a:p>
            <a:pPr>
              <a:defRPr/>
            </a:pPr>
            <a:fld id="{EA80EA44-654F-4A80-B4E7-335F5A2707BD}" type="datetimeFigureOut">
              <a:rPr lang="en-US"/>
              <a:pPr>
                <a:defRPr/>
              </a:pPr>
              <a:t>7/17/2025</a:t>
            </a:fld>
            <a:endParaRPr lang="en-US" dirty="0"/>
          </a:p>
        </p:txBody>
      </p:sp>
      <p:sp>
        <p:nvSpPr>
          <p:cNvPr id="3" name="Footer Placeholder 4">
            <a:extLst>
              <a:ext uri="{FF2B5EF4-FFF2-40B4-BE49-F238E27FC236}">
                <a16:creationId xmlns:a16="http://schemas.microsoft.com/office/drawing/2014/main" id="{9C1AEB7A-FBE8-29F3-F32D-67B86095AD05}"/>
              </a:ext>
            </a:extLst>
          </p:cNvPr>
          <p:cNvSpPr>
            <a:spLocks noGrp="1"/>
          </p:cNvSpPr>
          <p:nvPr>
            <p:ph type="ftr" sz="quarter" idx="11"/>
          </p:nvPr>
        </p:nvSpPr>
        <p:spPr/>
        <p:txBody>
          <a:bodyPr/>
          <a:lstStyle>
            <a:lvl1pPr>
              <a:defRPr/>
            </a:lvl1pPr>
          </a:lstStyle>
          <a:p>
            <a:pPr>
              <a:defRPr/>
            </a:pPr>
            <a:r>
              <a:rPr lang="en-US"/>
              <a:t>Add a footer</a:t>
            </a:r>
          </a:p>
        </p:txBody>
      </p:sp>
      <p:sp>
        <p:nvSpPr>
          <p:cNvPr id="4" name="Slide Number Placeholder 5">
            <a:extLst>
              <a:ext uri="{FF2B5EF4-FFF2-40B4-BE49-F238E27FC236}">
                <a16:creationId xmlns:a16="http://schemas.microsoft.com/office/drawing/2014/main" id="{530056D7-9BB0-E0BC-54AD-663AF80FB5A5}"/>
              </a:ext>
            </a:extLst>
          </p:cNvPr>
          <p:cNvSpPr>
            <a:spLocks noGrp="1"/>
          </p:cNvSpPr>
          <p:nvPr>
            <p:ph type="sldNum" sz="quarter" idx="12"/>
          </p:nvPr>
        </p:nvSpPr>
        <p:spPr/>
        <p:txBody>
          <a:bodyPr/>
          <a:lstStyle>
            <a:lvl1pPr>
              <a:defRPr/>
            </a:lvl1pPr>
          </a:lstStyle>
          <a:p>
            <a:pPr>
              <a:defRPr/>
            </a:pPr>
            <a:fld id="{27FB2E05-D06F-4C50-B9CD-833A4CADCBAA}" type="slidenum">
              <a:rPr lang="en-US"/>
              <a:pPr>
                <a:defRPr/>
              </a:pPr>
              <a:t>‹#›</a:t>
            </a:fld>
            <a:endParaRPr lang="en-US"/>
          </a:p>
        </p:txBody>
      </p:sp>
    </p:spTree>
    <p:extLst>
      <p:ext uri="{BB962C8B-B14F-4D97-AF65-F5344CB8AC3E}">
        <p14:creationId xmlns:p14="http://schemas.microsoft.com/office/powerpoint/2010/main" val="31265032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201E9C38-505B-CC45-B7EF-97C1B42A0388}"/>
              </a:ext>
            </a:extLst>
          </p:cNvPr>
          <p:cNvSpPr>
            <a:spLocks noGrp="1"/>
          </p:cNvSpPr>
          <p:nvPr>
            <p:ph type="dt" sz="half" idx="10"/>
          </p:nvPr>
        </p:nvSpPr>
        <p:spPr/>
        <p:txBody>
          <a:bodyPr/>
          <a:lstStyle>
            <a:lvl1pPr>
              <a:defRPr/>
            </a:lvl1pPr>
          </a:lstStyle>
          <a:p>
            <a:pPr>
              <a:defRPr/>
            </a:pPr>
            <a:fld id="{4CE00AF5-8E2B-46AE-B37E-46601DC5E04A}"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355506F1-D6ED-3918-73DC-D54D29A7D041}"/>
              </a:ext>
            </a:extLst>
          </p:cNvPr>
          <p:cNvSpPr>
            <a:spLocks noGrp="1"/>
          </p:cNvSpPr>
          <p:nvPr>
            <p:ph type="ftr" sz="quarter" idx="11"/>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ECFF19EC-8FB6-6C61-A171-60C5E5BDA500}"/>
              </a:ext>
            </a:extLst>
          </p:cNvPr>
          <p:cNvSpPr>
            <a:spLocks noGrp="1"/>
          </p:cNvSpPr>
          <p:nvPr>
            <p:ph type="sldNum" sz="quarter" idx="12"/>
          </p:nvPr>
        </p:nvSpPr>
        <p:spPr/>
        <p:txBody>
          <a:bodyPr/>
          <a:lstStyle>
            <a:lvl1pPr>
              <a:defRPr/>
            </a:lvl1pPr>
          </a:lstStyle>
          <a:p>
            <a:pPr>
              <a:defRPr/>
            </a:pPr>
            <a:fld id="{597E6901-9D64-443F-9389-03CC33BB9519}" type="slidenum">
              <a:rPr lang="en-US"/>
              <a:pPr>
                <a:defRPr/>
              </a:pPr>
              <a:t>‹#›</a:t>
            </a:fld>
            <a:endParaRPr lang="en-US"/>
          </a:p>
        </p:txBody>
      </p:sp>
    </p:spTree>
    <p:extLst>
      <p:ext uri="{BB962C8B-B14F-4D97-AF65-F5344CB8AC3E}">
        <p14:creationId xmlns:p14="http://schemas.microsoft.com/office/powerpoint/2010/main" val="4189557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rtlCol="0" anchor="ctr">
            <a:normAutofit/>
          </a:bodyPr>
          <a:lstStyle>
            <a:lvl1pPr marL="0" indent="0" algn="ctr">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866216" y="3657600"/>
            <a:ext cx="3813734" cy="13716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2589194E-EBA1-70D9-FEFA-24FECE303515}"/>
              </a:ext>
            </a:extLst>
          </p:cNvPr>
          <p:cNvSpPr>
            <a:spLocks noGrp="1"/>
          </p:cNvSpPr>
          <p:nvPr>
            <p:ph type="dt" sz="half" idx="10"/>
          </p:nvPr>
        </p:nvSpPr>
        <p:spPr/>
        <p:txBody>
          <a:bodyPr/>
          <a:lstStyle>
            <a:lvl1pPr>
              <a:defRPr/>
            </a:lvl1pPr>
          </a:lstStyle>
          <a:p>
            <a:pPr>
              <a:defRPr/>
            </a:pPr>
            <a:fld id="{29C61990-9E05-474A-8B47-41E92870DCF4}"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2650AFEC-29EB-3BD5-2306-BED19E3FA405}"/>
              </a:ext>
            </a:extLst>
          </p:cNvPr>
          <p:cNvSpPr>
            <a:spLocks noGrp="1"/>
          </p:cNvSpPr>
          <p:nvPr>
            <p:ph type="ftr" sz="quarter" idx="11"/>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34DA6D75-BB98-7740-E8C1-4E8994AE9B49}"/>
              </a:ext>
            </a:extLst>
          </p:cNvPr>
          <p:cNvSpPr>
            <a:spLocks noGrp="1"/>
          </p:cNvSpPr>
          <p:nvPr>
            <p:ph type="sldNum" sz="quarter" idx="12"/>
          </p:nvPr>
        </p:nvSpPr>
        <p:spPr/>
        <p:txBody>
          <a:bodyPr/>
          <a:lstStyle>
            <a:lvl1pPr>
              <a:defRPr/>
            </a:lvl1pPr>
          </a:lstStyle>
          <a:p>
            <a:pPr>
              <a:defRPr/>
            </a:pPr>
            <a:fld id="{B861ACF5-FBBA-422B-AFF2-D0F9B34DC296}" type="slidenum">
              <a:rPr lang="en-US"/>
              <a:pPr>
                <a:defRPr/>
              </a:pPr>
              <a:t>‹#›</a:t>
            </a:fld>
            <a:endParaRPr lang="en-US"/>
          </a:p>
        </p:txBody>
      </p:sp>
    </p:spTree>
    <p:extLst>
      <p:ext uri="{BB962C8B-B14F-4D97-AF65-F5344CB8AC3E}">
        <p14:creationId xmlns:p14="http://schemas.microsoft.com/office/powerpoint/2010/main" val="588693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rtlCol="0" anchor="ctr">
            <a:normAutofit/>
          </a:bodyPr>
          <a:lstStyle>
            <a:lvl1pPr marL="0" indent="0" algn="ctr">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66217" y="5367325"/>
            <a:ext cx="6619242" cy="493712"/>
          </a:xfrm>
        </p:spPr>
        <p:txBody>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F63C7E9D-43C3-D048-1354-E62DA532E7CF}"/>
              </a:ext>
            </a:extLst>
          </p:cNvPr>
          <p:cNvSpPr>
            <a:spLocks noGrp="1"/>
          </p:cNvSpPr>
          <p:nvPr>
            <p:ph type="dt" sz="half" idx="10"/>
          </p:nvPr>
        </p:nvSpPr>
        <p:spPr/>
        <p:txBody>
          <a:bodyPr/>
          <a:lstStyle>
            <a:lvl1pPr>
              <a:defRPr/>
            </a:lvl1pPr>
          </a:lstStyle>
          <a:p>
            <a:pPr>
              <a:defRPr/>
            </a:pPr>
            <a:fld id="{322F9891-159D-4179-A4C6-BCA4A87C9C79}"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81B6D245-AAA7-BBAF-30C7-B7562F1293F0}"/>
              </a:ext>
            </a:extLst>
          </p:cNvPr>
          <p:cNvSpPr>
            <a:spLocks noGrp="1"/>
          </p:cNvSpPr>
          <p:nvPr>
            <p:ph type="ftr" sz="quarter" idx="11"/>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9E96E2AF-8D83-6751-5853-EB791E995D34}"/>
              </a:ext>
            </a:extLst>
          </p:cNvPr>
          <p:cNvSpPr>
            <a:spLocks noGrp="1"/>
          </p:cNvSpPr>
          <p:nvPr>
            <p:ph type="sldNum" sz="quarter" idx="12"/>
          </p:nvPr>
        </p:nvSpPr>
        <p:spPr/>
        <p:txBody>
          <a:bodyPr/>
          <a:lstStyle>
            <a:lvl1pPr>
              <a:defRPr/>
            </a:lvl1pPr>
          </a:lstStyle>
          <a:p>
            <a:pPr>
              <a:defRPr/>
            </a:pPr>
            <a:fld id="{DA5F730A-29EA-44E1-AD45-81D4881E6A29}" type="slidenum">
              <a:rPr lang="en-US"/>
              <a:pPr>
                <a:defRPr/>
              </a:pPr>
              <a:t>‹#›</a:t>
            </a:fld>
            <a:endParaRPr lang="en-US"/>
          </a:p>
        </p:txBody>
      </p:sp>
    </p:spTree>
    <p:extLst>
      <p:ext uri="{BB962C8B-B14F-4D97-AF65-F5344CB8AC3E}">
        <p14:creationId xmlns:p14="http://schemas.microsoft.com/office/powerpoint/2010/main" val="2772731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p>
        </p:txBody>
      </p:sp>
      <p:sp>
        <p:nvSpPr>
          <p:cNvPr id="8" name="Text Placeholder 3"/>
          <p:cNvSpPr>
            <a:spLocks noGrp="1"/>
          </p:cNvSpPr>
          <p:nvPr>
            <p:ph type="body" sz="half" idx="2"/>
          </p:nvPr>
        </p:nvSpPr>
        <p:spPr>
          <a:xfrm>
            <a:off x="866216" y="3657600"/>
            <a:ext cx="6619244" cy="236220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3">
            <a:extLst>
              <a:ext uri="{FF2B5EF4-FFF2-40B4-BE49-F238E27FC236}">
                <a16:creationId xmlns:a16="http://schemas.microsoft.com/office/drawing/2014/main" id="{C7913FF3-775D-2C74-8838-70A96E3F3241}"/>
              </a:ext>
            </a:extLst>
          </p:cNvPr>
          <p:cNvSpPr>
            <a:spLocks noGrp="1"/>
          </p:cNvSpPr>
          <p:nvPr>
            <p:ph type="dt" sz="half" idx="10"/>
          </p:nvPr>
        </p:nvSpPr>
        <p:spPr/>
        <p:txBody>
          <a:bodyPr/>
          <a:lstStyle>
            <a:lvl1pPr>
              <a:defRPr/>
            </a:lvl1pPr>
          </a:lstStyle>
          <a:p>
            <a:pPr>
              <a:defRPr/>
            </a:pPr>
            <a:fld id="{DE7E1998-0F91-4C14-84FF-2ED693F70EDE}" type="datetimeFigureOut">
              <a:rPr lang="en-US"/>
              <a:pPr>
                <a:defRPr/>
              </a:pPr>
              <a:t>7/17/2025</a:t>
            </a:fld>
            <a:endParaRPr lang="en-US" dirty="0"/>
          </a:p>
        </p:txBody>
      </p:sp>
      <p:sp>
        <p:nvSpPr>
          <p:cNvPr id="4" name="Footer Placeholder 4">
            <a:extLst>
              <a:ext uri="{FF2B5EF4-FFF2-40B4-BE49-F238E27FC236}">
                <a16:creationId xmlns:a16="http://schemas.microsoft.com/office/drawing/2014/main" id="{B8C59230-E375-AEAC-1855-C06E075FBAED}"/>
              </a:ext>
            </a:extLst>
          </p:cNvPr>
          <p:cNvSpPr>
            <a:spLocks noGrp="1"/>
          </p:cNvSpPr>
          <p:nvPr>
            <p:ph type="ftr" sz="quarter" idx="11"/>
          </p:nvPr>
        </p:nvSpPr>
        <p:spPr/>
        <p:txBody>
          <a:bodyPr/>
          <a:lstStyle>
            <a:lvl1pPr>
              <a:defRPr/>
            </a:lvl1pPr>
          </a:lstStyle>
          <a:p>
            <a:pPr>
              <a:defRPr/>
            </a:pPr>
            <a:r>
              <a:rPr lang="en-US"/>
              <a:t>Add a footer</a:t>
            </a:r>
          </a:p>
        </p:txBody>
      </p:sp>
      <p:sp>
        <p:nvSpPr>
          <p:cNvPr id="5" name="Slide Number Placeholder 5">
            <a:extLst>
              <a:ext uri="{FF2B5EF4-FFF2-40B4-BE49-F238E27FC236}">
                <a16:creationId xmlns:a16="http://schemas.microsoft.com/office/drawing/2014/main" id="{05E3E281-0B30-0937-0996-3AE175DFE8A4}"/>
              </a:ext>
            </a:extLst>
          </p:cNvPr>
          <p:cNvSpPr>
            <a:spLocks noGrp="1"/>
          </p:cNvSpPr>
          <p:nvPr>
            <p:ph type="sldNum" sz="quarter" idx="12"/>
          </p:nvPr>
        </p:nvSpPr>
        <p:spPr/>
        <p:txBody>
          <a:bodyPr/>
          <a:lstStyle>
            <a:lvl1pPr>
              <a:defRPr/>
            </a:lvl1pPr>
          </a:lstStyle>
          <a:p>
            <a:pPr>
              <a:defRPr/>
            </a:pPr>
            <a:fld id="{35009CF2-1C64-4527-A2A1-5BA5668DD88E}" type="slidenum">
              <a:rPr lang="en-US"/>
              <a:pPr>
                <a:defRPr/>
              </a:pPr>
              <a:t>‹#›</a:t>
            </a:fld>
            <a:endParaRPr lang="en-US"/>
          </a:p>
        </p:txBody>
      </p:sp>
    </p:spTree>
    <p:extLst>
      <p:ext uri="{BB962C8B-B14F-4D97-AF65-F5344CB8AC3E}">
        <p14:creationId xmlns:p14="http://schemas.microsoft.com/office/powerpoint/2010/main" val="2066337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78F0D-C970-0DAB-32DE-3D7E28C6A1B1}"/>
              </a:ext>
            </a:extLst>
          </p:cNvPr>
          <p:cNvSpPr txBox="1"/>
          <p:nvPr/>
        </p:nvSpPr>
        <p:spPr>
          <a:xfrm>
            <a:off x="673100" y="971550"/>
            <a:ext cx="601663" cy="15001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hangingPunct="1">
              <a:defRPr/>
            </a:pPr>
            <a:r>
              <a:rPr lang="en-US" sz="9150" dirty="0"/>
              <a:t>“</a:t>
            </a:r>
          </a:p>
        </p:txBody>
      </p:sp>
      <p:sp>
        <p:nvSpPr>
          <p:cNvPr id="4" name="TextBox 3">
            <a:extLst>
              <a:ext uri="{FF2B5EF4-FFF2-40B4-BE49-F238E27FC236}">
                <a16:creationId xmlns:a16="http://schemas.microsoft.com/office/drawing/2014/main" id="{0F9D10BF-4D3D-2450-F751-71636029C42E}"/>
              </a:ext>
            </a:extLst>
          </p:cNvPr>
          <p:cNvSpPr txBox="1"/>
          <p:nvPr/>
        </p:nvSpPr>
        <p:spPr>
          <a:xfrm>
            <a:off x="6997700" y="2613025"/>
            <a:ext cx="601663" cy="1501775"/>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hangingPunct="1">
              <a:defRPr/>
            </a:pPr>
            <a:r>
              <a:rPr lang="en-US" sz="9150" dirty="0"/>
              <a:t>”</a:t>
            </a:r>
          </a:p>
        </p:txBody>
      </p:sp>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0" name="Text Placeholder 3"/>
          <p:cNvSpPr>
            <a:spLocks noGrp="1"/>
          </p:cNvSpPr>
          <p:nvPr>
            <p:ph type="body" sz="half" idx="2"/>
          </p:nvPr>
        </p:nvSpPr>
        <p:spPr>
          <a:xfrm>
            <a:off x="866216" y="4350657"/>
            <a:ext cx="6619244" cy="167640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3"/>
          <p:cNvSpPr>
            <a:spLocks noGrp="1"/>
          </p:cNvSpPr>
          <p:nvPr>
            <p:ph type="body" sz="half" idx="14"/>
          </p:nvPr>
        </p:nvSpPr>
        <p:spPr>
          <a:xfrm>
            <a:off x="1447800" y="3771174"/>
            <a:ext cx="5459737" cy="342174"/>
          </a:xfrm>
        </p:spPr>
        <p:txBody>
          <a:bodyPr/>
          <a:lstStyle>
            <a:lvl1pPr>
              <a:defRPr lang="en-US" sz="1050" cap="small" dirty="0" smtClean="0">
                <a:solidFill>
                  <a:schemeClr val="bg2">
                    <a:lumMod val="40000"/>
                    <a:lumOff val="60000"/>
                  </a:schemeClr>
                </a:solidFill>
                <a:latin typeface="+mj-lt"/>
                <a:ea typeface="+mj-ea"/>
                <a:cs typeface="+mj-cs"/>
              </a:defRPr>
            </a:lvl1pPr>
          </a:lstStyle>
          <a:p>
            <a:pPr lvl="0"/>
            <a:r>
              <a:rPr lang="en-US"/>
              <a:t>Click to edit Master text styles</a:t>
            </a:r>
          </a:p>
        </p:txBody>
      </p:sp>
      <p:sp>
        <p:nvSpPr>
          <p:cNvPr id="5" name="Date Placeholder 3">
            <a:extLst>
              <a:ext uri="{FF2B5EF4-FFF2-40B4-BE49-F238E27FC236}">
                <a16:creationId xmlns:a16="http://schemas.microsoft.com/office/drawing/2014/main" id="{883FED07-B5B5-4C48-819B-3A3E47051195}"/>
              </a:ext>
            </a:extLst>
          </p:cNvPr>
          <p:cNvSpPr>
            <a:spLocks noGrp="1"/>
          </p:cNvSpPr>
          <p:nvPr>
            <p:ph type="dt" sz="half" idx="15"/>
          </p:nvPr>
        </p:nvSpPr>
        <p:spPr/>
        <p:txBody>
          <a:bodyPr/>
          <a:lstStyle>
            <a:lvl1pPr>
              <a:defRPr/>
            </a:lvl1pPr>
          </a:lstStyle>
          <a:p>
            <a:pPr>
              <a:defRPr/>
            </a:pPr>
            <a:fld id="{609BE43A-47F4-4FC7-8970-328DD0D98A0A}"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791C1A74-9861-6AD4-759E-C292C249A581}"/>
              </a:ext>
            </a:extLst>
          </p:cNvPr>
          <p:cNvSpPr>
            <a:spLocks noGrp="1"/>
          </p:cNvSpPr>
          <p:nvPr>
            <p:ph type="ftr" sz="quarter" idx="16"/>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C8A1DE5F-EC6A-6809-27A6-01C75FB19AFC}"/>
              </a:ext>
            </a:extLst>
          </p:cNvPr>
          <p:cNvSpPr>
            <a:spLocks noGrp="1"/>
          </p:cNvSpPr>
          <p:nvPr>
            <p:ph type="sldNum" sz="quarter" idx="17"/>
          </p:nvPr>
        </p:nvSpPr>
        <p:spPr/>
        <p:txBody>
          <a:bodyPr/>
          <a:lstStyle>
            <a:lvl1pPr>
              <a:defRPr/>
            </a:lvl1pPr>
          </a:lstStyle>
          <a:p>
            <a:pPr>
              <a:defRPr/>
            </a:pPr>
            <a:fld id="{3228CE38-FB83-4E4E-8143-532FF61FC300}" type="slidenum">
              <a:rPr lang="en-US"/>
              <a:pPr>
                <a:defRPr/>
              </a:pPr>
              <a:t>‹#›</a:t>
            </a:fld>
            <a:endParaRPr lang="en-US"/>
          </a:p>
        </p:txBody>
      </p:sp>
    </p:spTree>
    <p:extLst>
      <p:ext uri="{BB962C8B-B14F-4D97-AF65-F5344CB8AC3E}">
        <p14:creationId xmlns:p14="http://schemas.microsoft.com/office/powerpoint/2010/main" val="6414061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A8C5EB-9312-5DBC-519A-F3A0140FB26A}"/>
              </a:ext>
            </a:extLst>
          </p:cNvPr>
          <p:cNvSpPr>
            <a:spLocks noGrp="1"/>
          </p:cNvSpPr>
          <p:nvPr>
            <p:ph type="dt" sz="half" idx="10"/>
          </p:nvPr>
        </p:nvSpPr>
        <p:spPr/>
        <p:txBody>
          <a:bodyPr/>
          <a:lstStyle>
            <a:lvl1pPr>
              <a:defRPr/>
            </a:lvl1pPr>
          </a:lstStyle>
          <a:p>
            <a:pPr>
              <a:defRPr/>
            </a:pPr>
            <a:fld id="{17F9EEE2-2039-4BCC-B064-76BACF46A68E}"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69D06FB6-47FA-DB31-27FB-2C1359132DE0}"/>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9B7B664E-A30D-ABE4-1797-F6E4A0FD2F6C}"/>
              </a:ext>
            </a:extLst>
          </p:cNvPr>
          <p:cNvSpPr>
            <a:spLocks noGrp="1"/>
          </p:cNvSpPr>
          <p:nvPr>
            <p:ph type="sldNum" sz="quarter" idx="12"/>
          </p:nvPr>
        </p:nvSpPr>
        <p:spPr/>
        <p:txBody>
          <a:bodyPr/>
          <a:lstStyle>
            <a:lvl1pPr>
              <a:defRPr/>
            </a:lvl1pPr>
          </a:lstStyle>
          <a:p>
            <a:pPr>
              <a:defRPr/>
            </a:pPr>
            <a:fld id="{AE61D945-462E-4D57-BCBF-E780D0118713}" type="slidenum">
              <a:rPr lang="en-US"/>
              <a:pPr>
                <a:defRPr/>
              </a:pPr>
              <a:t>‹#›</a:t>
            </a:fld>
            <a:endParaRPr lang="en-US"/>
          </a:p>
        </p:txBody>
      </p:sp>
    </p:spTree>
    <p:extLst>
      <p:ext uri="{BB962C8B-B14F-4D97-AF65-F5344CB8AC3E}">
        <p14:creationId xmlns:p14="http://schemas.microsoft.com/office/powerpoint/2010/main" val="3440092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B37662-7A51-7840-9DF1-98466372D6ED}"/>
              </a:ext>
            </a:extLst>
          </p:cNvPr>
          <p:cNvSpPr txBox="1"/>
          <p:nvPr/>
        </p:nvSpPr>
        <p:spPr>
          <a:xfrm>
            <a:off x="673100" y="971550"/>
            <a:ext cx="601663" cy="15001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hangingPunct="1">
              <a:defRPr/>
            </a:pPr>
            <a:r>
              <a:rPr lang="en-US" sz="9150" dirty="0"/>
              <a:t>“</a:t>
            </a:r>
          </a:p>
        </p:txBody>
      </p:sp>
      <p:sp>
        <p:nvSpPr>
          <p:cNvPr id="4" name="TextBox 3">
            <a:extLst>
              <a:ext uri="{FF2B5EF4-FFF2-40B4-BE49-F238E27FC236}">
                <a16:creationId xmlns:a16="http://schemas.microsoft.com/office/drawing/2014/main" id="{B54EFA42-4534-E816-8C37-0C793A480F03}"/>
              </a:ext>
            </a:extLst>
          </p:cNvPr>
          <p:cNvSpPr txBox="1"/>
          <p:nvPr/>
        </p:nvSpPr>
        <p:spPr>
          <a:xfrm>
            <a:off x="7000875" y="3316288"/>
            <a:ext cx="601663" cy="1500187"/>
          </a:xfrm>
          <a:prstGeom prst="rect">
            <a:avLst/>
          </a:prstGeom>
          <a:noFill/>
        </p:spPr>
        <p:txBody>
          <a:bodyPr>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eaLnBrk="1" hangingPunct="1">
              <a:defRPr/>
            </a:pPr>
            <a:r>
              <a:rPr lang="en-US" sz="9150" dirty="0"/>
              <a:t>”</a:t>
            </a:r>
          </a:p>
        </p:txBody>
      </p:sp>
      <p:sp>
        <p:nvSpPr>
          <p:cNvPr id="2" name="Title 1"/>
          <p:cNvSpPr>
            <a:spLocks noGrp="1"/>
          </p:cNvSpPr>
          <p:nvPr>
            <p:ph type="title"/>
          </p:nvPr>
        </p:nvSpPr>
        <p:spPr>
          <a:xfrm>
            <a:off x="1181101" y="1447800"/>
            <a:ext cx="5999486" cy="3276600"/>
          </a:xfrm>
        </p:spPr>
        <p:txBody>
          <a:bodyPr/>
          <a:lstStyle>
            <a:lvl1pPr>
              <a:defRPr sz="3600"/>
            </a:lvl1pPr>
          </a:lstStyle>
          <a:p>
            <a:r>
              <a:rPr lang="en-US"/>
              <a:t>Click to edit Master title style</a:t>
            </a:r>
          </a:p>
        </p:txBody>
      </p:sp>
      <p:sp>
        <p:nvSpPr>
          <p:cNvPr id="8" name="Text Placeholder 3"/>
          <p:cNvSpPr>
            <a:spLocks noGrp="1"/>
          </p:cNvSpPr>
          <p:nvPr>
            <p:ph type="body" sz="half" idx="2"/>
          </p:nvPr>
        </p:nvSpPr>
        <p:spPr>
          <a:xfrm>
            <a:off x="1181101" y="4953001"/>
            <a:ext cx="5999486" cy="1074057"/>
          </a:xfrm>
        </p:spPr>
        <p:txBody>
          <a:bodyPr/>
          <a:lstStyle>
            <a:lvl1pPr marL="0" indent="0">
              <a:buNone/>
              <a:defRPr lang="en-US" sz="1350" b="0" i="0" kern="1200" dirty="0" smtClean="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5045D33-4467-59B5-27DE-504A6EF48BC3}"/>
              </a:ext>
            </a:extLst>
          </p:cNvPr>
          <p:cNvSpPr>
            <a:spLocks noGrp="1"/>
          </p:cNvSpPr>
          <p:nvPr>
            <p:ph type="dt" sz="half" idx="10"/>
          </p:nvPr>
        </p:nvSpPr>
        <p:spPr/>
        <p:txBody>
          <a:bodyPr/>
          <a:lstStyle>
            <a:lvl1pPr>
              <a:defRPr/>
            </a:lvl1pPr>
          </a:lstStyle>
          <a:p>
            <a:pPr>
              <a:defRPr/>
            </a:pPr>
            <a:fld id="{9C0625DA-4624-4FAC-A0A8-230E0E602604}" type="datetimeFigureOut">
              <a:rPr lang="en-US"/>
              <a:pPr>
                <a:defRPr/>
              </a:pPr>
              <a:t>7/17/2025</a:t>
            </a:fld>
            <a:endParaRPr lang="en-US" dirty="0"/>
          </a:p>
        </p:txBody>
      </p:sp>
      <p:sp>
        <p:nvSpPr>
          <p:cNvPr id="6" name="Footer Placeholder 4">
            <a:extLst>
              <a:ext uri="{FF2B5EF4-FFF2-40B4-BE49-F238E27FC236}">
                <a16:creationId xmlns:a16="http://schemas.microsoft.com/office/drawing/2014/main" id="{4A4D15C1-109E-754C-BA1F-8283950BFD76}"/>
              </a:ext>
            </a:extLst>
          </p:cNvPr>
          <p:cNvSpPr>
            <a:spLocks noGrp="1"/>
          </p:cNvSpPr>
          <p:nvPr>
            <p:ph type="ftr" sz="quarter" idx="11"/>
          </p:nvPr>
        </p:nvSpPr>
        <p:spPr/>
        <p:txBody>
          <a:bodyPr/>
          <a:lstStyle>
            <a:lvl1pPr>
              <a:defRPr/>
            </a:lvl1pPr>
          </a:lstStyle>
          <a:p>
            <a:pPr>
              <a:defRPr/>
            </a:pPr>
            <a:r>
              <a:rPr lang="en-US"/>
              <a:t>Add a footer</a:t>
            </a:r>
          </a:p>
        </p:txBody>
      </p:sp>
      <p:sp>
        <p:nvSpPr>
          <p:cNvPr id="7" name="Slide Number Placeholder 5">
            <a:extLst>
              <a:ext uri="{FF2B5EF4-FFF2-40B4-BE49-F238E27FC236}">
                <a16:creationId xmlns:a16="http://schemas.microsoft.com/office/drawing/2014/main" id="{6D767DD1-DEA3-DF2C-A28B-76206A0C41DD}"/>
              </a:ext>
            </a:extLst>
          </p:cNvPr>
          <p:cNvSpPr>
            <a:spLocks noGrp="1"/>
          </p:cNvSpPr>
          <p:nvPr>
            <p:ph type="sldNum" sz="quarter" idx="12"/>
          </p:nvPr>
        </p:nvSpPr>
        <p:spPr/>
        <p:txBody>
          <a:bodyPr/>
          <a:lstStyle>
            <a:lvl1pPr>
              <a:defRPr/>
            </a:lvl1pPr>
          </a:lstStyle>
          <a:p>
            <a:pPr>
              <a:defRPr/>
            </a:pPr>
            <a:fld id="{95630CBF-3727-4677-9E17-FAD7A3731E05}" type="slidenum">
              <a:rPr lang="en-US"/>
              <a:pPr>
                <a:defRPr/>
              </a:pPr>
              <a:t>‹#›</a:t>
            </a:fld>
            <a:endParaRPr lang="en-US"/>
          </a:p>
        </p:txBody>
      </p:sp>
    </p:spTree>
    <p:extLst>
      <p:ext uri="{BB962C8B-B14F-4D97-AF65-F5344CB8AC3E}">
        <p14:creationId xmlns:p14="http://schemas.microsoft.com/office/powerpoint/2010/main" val="23221382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p>
        </p:txBody>
      </p:sp>
      <p:sp>
        <p:nvSpPr>
          <p:cNvPr id="10" name="Text Placeholder 3"/>
          <p:cNvSpPr>
            <a:spLocks noGrp="1"/>
          </p:cNvSpPr>
          <p:nvPr>
            <p:ph type="body" sz="half" idx="2"/>
          </p:nvPr>
        </p:nvSpPr>
        <p:spPr>
          <a:xfrm>
            <a:off x="866216" y="4350657"/>
            <a:ext cx="6619244" cy="1676400"/>
          </a:xfrm>
        </p:spPr>
        <p:txBody>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3" name="Text Placeholder 3"/>
          <p:cNvSpPr>
            <a:spLocks noGrp="1"/>
          </p:cNvSpPr>
          <p:nvPr>
            <p:ph type="body" sz="half" idx="13"/>
          </p:nvPr>
        </p:nvSpPr>
        <p:spPr>
          <a:xfrm>
            <a:off x="866215" y="3848611"/>
            <a:ext cx="6619244" cy="588517"/>
          </a:xfrm>
        </p:spPr>
        <p:txBody>
          <a:bodyPr anchor="b"/>
          <a:lstStyle>
            <a:lvl1pPr marL="0" indent="0" algn="l" defTabSz="342900" rtl="0" eaLnBrk="1" latinLnBrk="0" hangingPunct="1">
              <a:buNone/>
              <a:defRPr lang="en-US" sz="2700" b="0" i="0" kern="1200" cap="none" dirty="0" smtClean="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3">
            <a:extLst>
              <a:ext uri="{FF2B5EF4-FFF2-40B4-BE49-F238E27FC236}">
                <a16:creationId xmlns:a16="http://schemas.microsoft.com/office/drawing/2014/main" id="{A7B36468-FAFA-BAE3-2770-41D02CA62CD8}"/>
              </a:ext>
            </a:extLst>
          </p:cNvPr>
          <p:cNvSpPr>
            <a:spLocks noGrp="1"/>
          </p:cNvSpPr>
          <p:nvPr>
            <p:ph type="dt" sz="half" idx="14"/>
          </p:nvPr>
        </p:nvSpPr>
        <p:spPr/>
        <p:txBody>
          <a:bodyPr/>
          <a:lstStyle>
            <a:lvl1pPr>
              <a:defRPr/>
            </a:lvl1pPr>
          </a:lstStyle>
          <a:p>
            <a:pPr>
              <a:defRPr/>
            </a:pPr>
            <a:fld id="{53ADFD94-5BF6-40A3-824C-2CF8FFE9DF34}" type="datetimeFigureOut">
              <a:rPr lang="en-US"/>
              <a:pPr>
                <a:defRPr/>
              </a:pPr>
              <a:t>7/17/2025</a:t>
            </a:fld>
            <a:endParaRPr lang="en-US" dirty="0"/>
          </a:p>
        </p:txBody>
      </p:sp>
      <p:sp>
        <p:nvSpPr>
          <p:cNvPr id="4" name="Footer Placeholder 4">
            <a:extLst>
              <a:ext uri="{FF2B5EF4-FFF2-40B4-BE49-F238E27FC236}">
                <a16:creationId xmlns:a16="http://schemas.microsoft.com/office/drawing/2014/main" id="{955F84E8-5E97-88CE-A328-8CAC2150EEC6}"/>
              </a:ext>
            </a:extLst>
          </p:cNvPr>
          <p:cNvSpPr>
            <a:spLocks noGrp="1"/>
          </p:cNvSpPr>
          <p:nvPr>
            <p:ph type="ftr" sz="quarter" idx="15"/>
          </p:nvPr>
        </p:nvSpPr>
        <p:spPr/>
        <p:txBody>
          <a:bodyPr/>
          <a:lstStyle>
            <a:lvl1pPr>
              <a:defRPr/>
            </a:lvl1pPr>
          </a:lstStyle>
          <a:p>
            <a:pPr>
              <a:defRPr/>
            </a:pPr>
            <a:r>
              <a:rPr lang="en-US"/>
              <a:t>Add a footer</a:t>
            </a:r>
          </a:p>
        </p:txBody>
      </p:sp>
      <p:sp>
        <p:nvSpPr>
          <p:cNvPr id="5" name="Slide Number Placeholder 5">
            <a:extLst>
              <a:ext uri="{FF2B5EF4-FFF2-40B4-BE49-F238E27FC236}">
                <a16:creationId xmlns:a16="http://schemas.microsoft.com/office/drawing/2014/main" id="{D4D70C3D-3A99-9322-E78C-60FE393BC863}"/>
              </a:ext>
            </a:extLst>
          </p:cNvPr>
          <p:cNvSpPr>
            <a:spLocks noGrp="1"/>
          </p:cNvSpPr>
          <p:nvPr>
            <p:ph type="sldNum" sz="quarter" idx="16"/>
          </p:nvPr>
        </p:nvSpPr>
        <p:spPr/>
        <p:txBody>
          <a:bodyPr/>
          <a:lstStyle>
            <a:lvl1pPr>
              <a:defRPr/>
            </a:lvl1pPr>
          </a:lstStyle>
          <a:p>
            <a:pPr>
              <a:defRPr/>
            </a:pPr>
            <a:fld id="{DFA38CB4-FB21-4DDA-848C-FF637B6A8EE8}" type="slidenum">
              <a:rPr lang="en-US"/>
              <a:pPr>
                <a:defRPr/>
              </a:pPr>
              <a:t>‹#›</a:t>
            </a:fld>
            <a:endParaRPr lang="en-US"/>
          </a:p>
        </p:txBody>
      </p:sp>
    </p:spTree>
    <p:extLst>
      <p:ext uri="{BB962C8B-B14F-4D97-AF65-F5344CB8AC3E}">
        <p14:creationId xmlns:p14="http://schemas.microsoft.com/office/powerpoint/2010/main" val="17051464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AC0612D-1371-98BA-B6F1-5CDF662AABD3}"/>
              </a:ext>
            </a:extLst>
          </p:cNvPr>
          <p:cNvCxnSpPr/>
          <p:nvPr/>
        </p:nvCxnSpPr>
        <p:spPr>
          <a:xfrm>
            <a:off x="2794000"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636B4C7-7FA2-BD60-B9F6-34AF0AD829E7}"/>
              </a:ext>
            </a:extLst>
          </p:cNvPr>
          <p:cNvCxnSpPr/>
          <p:nvPr/>
        </p:nvCxnSpPr>
        <p:spPr>
          <a:xfrm>
            <a:off x="5221288"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3">
            <a:extLst>
              <a:ext uri="{FF2B5EF4-FFF2-40B4-BE49-F238E27FC236}">
                <a16:creationId xmlns:a16="http://schemas.microsoft.com/office/drawing/2014/main" id="{509D415B-6FD3-CAD8-2F1F-99CE6DCC0A9B}"/>
              </a:ext>
            </a:extLst>
          </p:cNvPr>
          <p:cNvSpPr>
            <a:spLocks noGrp="1"/>
          </p:cNvSpPr>
          <p:nvPr>
            <p:ph type="dt" sz="half" idx="18"/>
          </p:nvPr>
        </p:nvSpPr>
        <p:spPr/>
        <p:txBody>
          <a:bodyPr/>
          <a:lstStyle>
            <a:lvl1pPr>
              <a:defRPr/>
            </a:lvl1pPr>
          </a:lstStyle>
          <a:p>
            <a:pPr>
              <a:defRPr/>
            </a:pPr>
            <a:fld id="{C5B1123E-E252-48E9-B392-92AA83D9C026}" type="datetimeFigureOut">
              <a:rPr lang="en-US"/>
              <a:pPr>
                <a:defRPr/>
              </a:pPr>
              <a:t>7/17/2025</a:t>
            </a:fld>
            <a:endParaRPr lang="en-US" dirty="0"/>
          </a:p>
        </p:txBody>
      </p:sp>
      <p:sp>
        <p:nvSpPr>
          <p:cNvPr id="8" name="Footer Placeholder 4">
            <a:extLst>
              <a:ext uri="{FF2B5EF4-FFF2-40B4-BE49-F238E27FC236}">
                <a16:creationId xmlns:a16="http://schemas.microsoft.com/office/drawing/2014/main" id="{8408DFA8-C780-D17E-1FC7-BCEDEF53E02D}"/>
              </a:ext>
            </a:extLst>
          </p:cNvPr>
          <p:cNvSpPr>
            <a:spLocks noGrp="1"/>
          </p:cNvSpPr>
          <p:nvPr>
            <p:ph type="ftr" sz="quarter" idx="19"/>
          </p:nvPr>
        </p:nvSpPr>
        <p:spPr/>
        <p:txBody>
          <a:bodyPr/>
          <a:lstStyle>
            <a:lvl1pPr>
              <a:defRPr/>
            </a:lvl1pPr>
          </a:lstStyle>
          <a:p>
            <a:pPr>
              <a:defRPr/>
            </a:pPr>
            <a:r>
              <a:rPr lang="en-US"/>
              <a:t>Add a footer</a:t>
            </a:r>
          </a:p>
        </p:txBody>
      </p:sp>
      <p:sp>
        <p:nvSpPr>
          <p:cNvPr id="9" name="Slide Number Placeholder 5">
            <a:extLst>
              <a:ext uri="{FF2B5EF4-FFF2-40B4-BE49-F238E27FC236}">
                <a16:creationId xmlns:a16="http://schemas.microsoft.com/office/drawing/2014/main" id="{20F43B0F-01FF-AE62-105B-934E6EC6D431}"/>
              </a:ext>
            </a:extLst>
          </p:cNvPr>
          <p:cNvSpPr>
            <a:spLocks noGrp="1"/>
          </p:cNvSpPr>
          <p:nvPr>
            <p:ph type="sldNum" sz="quarter" idx="20"/>
          </p:nvPr>
        </p:nvSpPr>
        <p:spPr/>
        <p:txBody>
          <a:bodyPr/>
          <a:lstStyle>
            <a:lvl1pPr>
              <a:defRPr/>
            </a:lvl1pPr>
          </a:lstStyle>
          <a:p>
            <a:pPr>
              <a:defRPr/>
            </a:pPr>
            <a:fld id="{3626AB83-31FF-48AB-B29E-765BC81D2302}" type="slidenum">
              <a:rPr lang="en-US"/>
              <a:pPr>
                <a:defRPr/>
              </a:pPr>
              <a:t>‹#›</a:t>
            </a:fld>
            <a:endParaRPr lang="en-US"/>
          </a:p>
        </p:txBody>
      </p:sp>
    </p:spTree>
    <p:extLst>
      <p:ext uri="{BB962C8B-B14F-4D97-AF65-F5344CB8AC3E}">
        <p14:creationId xmlns:p14="http://schemas.microsoft.com/office/powerpoint/2010/main" val="406238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4">
            <a:extLst>
              <a:ext uri="{FF2B5EF4-FFF2-40B4-BE49-F238E27FC236}">
                <a16:creationId xmlns:a16="http://schemas.microsoft.com/office/drawing/2014/main" id="{A0E510C5-1546-DA87-BE30-E5BDCBD3D664}"/>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AAD33ECA-A9F3-9497-DB4A-46D3C8322B1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E229D90A-B66D-404F-B153-4C153A854BFD}"/>
              </a:ext>
            </a:extLst>
          </p:cNvPr>
          <p:cNvSpPr>
            <a:spLocks noGrp="1" noChangeArrowheads="1"/>
          </p:cNvSpPr>
          <p:nvPr>
            <p:ph type="sldNum" sz="quarter" idx="12"/>
          </p:nvPr>
        </p:nvSpPr>
        <p:spPr>
          <a:ln/>
        </p:spPr>
        <p:txBody>
          <a:bodyPr/>
          <a:lstStyle>
            <a:lvl1pPr>
              <a:defRPr/>
            </a:lvl1pPr>
          </a:lstStyle>
          <a:p>
            <a:pPr>
              <a:defRPr/>
            </a:pPr>
            <a:fld id="{0E523A68-1336-441C-9D93-592F2CC2F76D}" type="slidenum">
              <a:rPr lang="en-GB" altLang="en-US"/>
              <a:pPr>
                <a:defRPr/>
              </a:pPr>
              <a:t>‹#›</a:t>
            </a:fld>
            <a:endParaRPr lang="en-GB" altLang="en-US"/>
          </a:p>
        </p:txBody>
      </p:sp>
    </p:spTree>
    <p:extLst>
      <p:ext uri="{BB962C8B-B14F-4D97-AF65-F5344CB8AC3E}">
        <p14:creationId xmlns:p14="http://schemas.microsoft.com/office/powerpoint/2010/main" val="26228974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3DDE5FC-7E30-DB5E-9343-8EBF4D6C97EC}"/>
              </a:ext>
            </a:extLst>
          </p:cNvPr>
          <p:cNvCxnSpPr/>
          <p:nvPr/>
        </p:nvCxnSpPr>
        <p:spPr>
          <a:xfrm>
            <a:off x="2794000"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B44432E-A74A-0316-EB22-BB9541A8A2DC}"/>
              </a:ext>
            </a:extLst>
          </p:cNvPr>
          <p:cNvCxnSpPr/>
          <p:nvPr/>
        </p:nvCxnSpPr>
        <p:spPr>
          <a:xfrm>
            <a:off x="5221288"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descr="An empty placeholder to add an image. Click on the placeholder and select the image that you wish to add"/>
          <p:cNvSpPr>
            <a:spLocks noGrp="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rtlCol="0" anchor="ctr">
            <a:normAutofit/>
          </a:bodyPr>
          <a:lstStyle>
            <a:lvl1pPr marL="0" indent="0" algn="ctr">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22" name="Text Placeholder 3"/>
          <p:cNvSpPr>
            <a:spLocks noGrp="1"/>
          </p:cNvSpPr>
          <p:nvPr>
            <p:ph type="body" sz="half" idx="18"/>
          </p:nvPr>
        </p:nvSpPr>
        <p:spPr>
          <a:xfrm>
            <a:off x="489347" y="4827212"/>
            <a:ext cx="2205038" cy="65918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descr="An empty placeholder to add an image. Click on the placeholder and select the image that you wish to add"/>
          <p:cNvSpPr>
            <a:spLocks noGrp="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rtlCol="0" anchor="ctr">
            <a:normAutofit/>
          </a:bodyPr>
          <a:lstStyle>
            <a:lvl1pPr marL="0" indent="0" algn="ctr">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23" name="Text Placeholder 3"/>
          <p:cNvSpPr>
            <a:spLocks noGrp="1"/>
          </p:cNvSpPr>
          <p:nvPr>
            <p:ph type="body" sz="half" idx="19"/>
          </p:nvPr>
        </p:nvSpPr>
        <p:spPr>
          <a:xfrm>
            <a:off x="2916016" y="4827211"/>
            <a:ext cx="2200805" cy="65918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descr="An empty placeholder to add an image. Click on the placeholder and select the image that you wish to add"/>
          <p:cNvSpPr>
            <a:spLocks noGrp="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rtlCol="0" anchor="ctr">
            <a:normAutofit/>
          </a:bodyPr>
          <a:lstStyle>
            <a:lvl1pPr marL="0" indent="0" algn="ctr">
              <a:buNone/>
              <a:defRPr sz="12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24" name="Text Placeholder 3"/>
          <p:cNvSpPr>
            <a:spLocks noGrp="1"/>
          </p:cNvSpPr>
          <p:nvPr>
            <p:ph type="body" sz="half" idx="20"/>
          </p:nvPr>
        </p:nvSpPr>
        <p:spPr>
          <a:xfrm>
            <a:off x="5343432" y="4827209"/>
            <a:ext cx="2201998" cy="65918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3">
            <a:extLst>
              <a:ext uri="{FF2B5EF4-FFF2-40B4-BE49-F238E27FC236}">
                <a16:creationId xmlns:a16="http://schemas.microsoft.com/office/drawing/2014/main" id="{2A64691D-9AE4-0471-20CB-980799D86F11}"/>
              </a:ext>
            </a:extLst>
          </p:cNvPr>
          <p:cNvSpPr>
            <a:spLocks noGrp="1"/>
          </p:cNvSpPr>
          <p:nvPr>
            <p:ph type="dt" sz="half" idx="23"/>
          </p:nvPr>
        </p:nvSpPr>
        <p:spPr/>
        <p:txBody>
          <a:bodyPr/>
          <a:lstStyle>
            <a:lvl1pPr>
              <a:defRPr/>
            </a:lvl1pPr>
          </a:lstStyle>
          <a:p>
            <a:pPr>
              <a:defRPr/>
            </a:pPr>
            <a:fld id="{4B608D2F-B6BC-4A39-A569-B0CBF414396B}" type="datetimeFigureOut">
              <a:rPr lang="en-US"/>
              <a:pPr>
                <a:defRPr/>
              </a:pPr>
              <a:t>7/17/2025</a:t>
            </a:fld>
            <a:endParaRPr lang="en-US" dirty="0"/>
          </a:p>
        </p:txBody>
      </p:sp>
      <p:sp>
        <p:nvSpPr>
          <p:cNvPr id="8" name="Footer Placeholder 4">
            <a:extLst>
              <a:ext uri="{FF2B5EF4-FFF2-40B4-BE49-F238E27FC236}">
                <a16:creationId xmlns:a16="http://schemas.microsoft.com/office/drawing/2014/main" id="{2216D11A-FAA4-316F-471A-18676FE9CF23}"/>
              </a:ext>
            </a:extLst>
          </p:cNvPr>
          <p:cNvSpPr>
            <a:spLocks noGrp="1"/>
          </p:cNvSpPr>
          <p:nvPr>
            <p:ph type="ftr" sz="quarter" idx="24"/>
          </p:nvPr>
        </p:nvSpPr>
        <p:spPr/>
        <p:txBody>
          <a:bodyPr/>
          <a:lstStyle>
            <a:lvl1pPr>
              <a:defRPr/>
            </a:lvl1pPr>
          </a:lstStyle>
          <a:p>
            <a:pPr>
              <a:defRPr/>
            </a:pPr>
            <a:r>
              <a:rPr lang="en-US"/>
              <a:t>Add a footer</a:t>
            </a:r>
          </a:p>
        </p:txBody>
      </p:sp>
      <p:sp>
        <p:nvSpPr>
          <p:cNvPr id="9" name="Slide Number Placeholder 5">
            <a:extLst>
              <a:ext uri="{FF2B5EF4-FFF2-40B4-BE49-F238E27FC236}">
                <a16:creationId xmlns:a16="http://schemas.microsoft.com/office/drawing/2014/main" id="{FE3BE356-8CE6-10FD-764C-DC5388ACE9A3}"/>
              </a:ext>
            </a:extLst>
          </p:cNvPr>
          <p:cNvSpPr>
            <a:spLocks noGrp="1"/>
          </p:cNvSpPr>
          <p:nvPr>
            <p:ph type="sldNum" sz="quarter" idx="25"/>
          </p:nvPr>
        </p:nvSpPr>
        <p:spPr/>
        <p:txBody>
          <a:bodyPr/>
          <a:lstStyle>
            <a:lvl1pPr>
              <a:defRPr/>
            </a:lvl1pPr>
          </a:lstStyle>
          <a:p>
            <a:pPr>
              <a:defRPr/>
            </a:pPr>
            <a:fld id="{F4174C33-3193-4030-9DCB-F8E1ACC0D724}" type="slidenum">
              <a:rPr lang="en-US"/>
              <a:pPr>
                <a:defRPr/>
              </a:pPr>
              <a:t>‹#›</a:t>
            </a:fld>
            <a:endParaRPr lang="en-US"/>
          </a:p>
        </p:txBody>
      </p:sp>
    </p:spTree>
    <p:extLst>
      <p:ext uri="{BB962C8B-B14F-4D97-AF65-F5344CB8AC3E}">
        <p14:creationId xmlns:p14="http://schemas.microsoft.com/office/powerpoint/2010/main" val="154030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0197947-884D-A4B1-F631-B252A0BD6D7F}"/>
              </a:ext>
            </a:extLst>
          </p:cNvPr>
          <p:cNvSpPr>
            <a:spLocks noGrp="1"/>
          </p:cNvSpPr>
          <p:nvPr>
            <p:ph type="dt" sz="half" idx="10"/>
          </p:nvPr>
        </p:nvSpPr>
        <p:spPr/>
        <p:txBody>
          <a:bodyPr/>
          <a:lstStyle>
            <a:lvl1pPr>
              <a:defRPr/>
            </a:lvl1pPr>
          </a:lstStyle>
          <a:p>
            <a:pPr>
              <a:defRPr/>
            </a:pPr>
            <a:fld id="{FD7E9620-6DE2-40C0-9AA2-FEA4C8FDCF36}"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81CA1715-AC0B-CA7A-C5DC-3F0E403F193B}"/>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0C8C6858-A83E-3A81-DC6D-629C47D34087}"/>
              </a:ext>
            </a:extLst>
          </p:cNvPr>
          <p:cNvSpPr>
            <a:spLocks noGrp="1"/>
          </p:cNvSpPr>
          <p:nvPr>
            <p:ph type="sldNum" sz="quarter" idx="12"/>
          </p:nvPr>
        </p:nvSpPr>
        <p:spPr/>
        <p:txBody>
          <a:bodyPr/>
          <a:lstStyle>
            <a:lvl1pPr>
              <a:defRPr/>
            </a:lvl1pPr>
          </a:lstStyle>
          <a:p>
            <a:pPr>
              <a:defRPr/>
            </a:pPr>
            <a:fld id="{FB3C3F07-E207-4D6F-9643-1AB2D331027F}" type="slidenum">
              <a:rPr lang="en-US"/>
              <a:pPr>
                <a:defRPr/>
              </a:pPr>
              <a:t>‹#›</a:t>
            </a:fld>
            <a:endParaRPr lang="en-US"/>
          </a:p>
        </p:txBody>
      </p:sp>
    </p:spTree>
    <p:extLst>
      <p:ext uri="{BB962C8B-B14F-4D97-AF65-F5344CB8AC3E}">
        <p14:creationId xmlns:p14="http://schemas.microsoft.com/office/powerpoint/2010/main" val="1391753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489348" y="430214"/>
            <a:ext cx="5567362" cy="5826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E43AB36-51EB-9631-6FD0-892CB60431B3}"/>
              </a:ext>
            </a:extLst>
          </p:cNvPr>
          <p:cNvSpPr>
            <a:spLocks noGrp="1"/>
          </p:cNvSpPr>
          <p:nvPr>
            <p:ph type="dt" sz="half" idx="10"/>
          </p:nvPr>
        </p:nvSpPr>
        <p:spPr/>
        <p:txBody>
          <a:bodyPr/>
          <a:lstStyle>
            <a:lvl1pPr>
              <a:defRPr/>
            </a:lvl1pPr>
          </a:lstStyle>
          <a:p>
            <a:pPr>
              <a:defRPr/>
            </a:pPr>
            <a:fld id="{C979CCBE-1165-42AE-BCA8-561B761CF2E3}"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1EC6FE7B-E6F1-E076-28D6-FB5CCF649F65}"/>
              </a:ext>
            </a:extLst>
          </p:cNvPr>
          <p:cNvSpPr>
            <a:spLocks noGrp="1"/>
          </p:cNvSpPr>
          <p:nvPr>
            <p:ph type="ftr" sz="quarter" idx="11"/>
          </p:nvPr>
        </p:nvSpPr>
        <p:spPr/>
        <p:txBody>
          <a:bodyPr/>
          <a:lstStyle>
            <a:lvl1pPr>
              <a:defRPr/>
            </a:lvl1pPr>
          </a:lstStyle>
          <a:p>
            <a:pPr>
              <a:defRPr/>
            </a:pPr>
            <a:r>
              <a:rPr lang="en-US"/>
              <a:t>Add a footer</a:t>
            </a:r>
          </a:p>
        </p:txBody>
      </p:sp>
      <p:sp>
        <p:nvSpPr>
          <p:cNvPr id="6" name="Slide Number Placeholder 5">
            <a:extLst>
              <a:ext uri="{FF2B5EF4-FFF2-40B4-BE49-F238E27FC236}">
                <a16:creationId xmlns:a16="http://schemas.microsoft.com/office/drawing/2014/main" id="{92270946-D54C-4419-0337-DFA1B8549C9B}"/>
              </a:ext>
            </a:extLst>
          </p:cNvPr>
          <p:cNvSpPr>
            <a:spLocks noGrp="1"/>
          </p:cNvSpPr>
          <p:nvPr>
            <p:ph type="sldNum" sz="quarter" idx="12"/>
          </p:nvPr>
        </p:nvSpPr>
        <p:spPr/>
        <p:txBody>
          <a:bodyPr/>
          <a:lstStyle>
            <a:lvl1pPr>
              <a:defRPr/>
            </a:lvl1pPr>
          </a:lstStyle>
          <a:p>
            <a:pPr>
              <a:defRPr/>
            </a:pPr>
            <a:fld id="{E3C8F5CA-1752-435D-BDED-B6E12B7CD5A1}" type="slidenum">
              <a:rPr lang="en-US"/>
              <a:pPr>
                <a:defRPr/>
              </a:pPr>
              <a:t>‹#›</a:t>
            </a:fld>
            <a:endParaRPr lang="en-US"/>
          </a:p>
        </p:txBody>
      </p:sp>
    </p:spTree>
    <p:extLst>
      <p:ext uri="{BB962C8B-B14F-4D97-AF65-F5344CB8AC3E}">
        <p14:creationId xmlns:p14="http://schemas.microsoft.com/office/powerpoint/2010/main" val="339949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Rectangle 4">
            <a:extLst>
              <a:ext uri="{FF2B5EF4-FFF2-40B4-BE49-F238E27FC236}">
                <a16:creationId xmlns:a16="http://schemas.microsoft.com/office/drawing/2014/main" id="{DFDC159C-1657-DC2D-B4C2-E1955781CF13}"/>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8F408DE5-3788-6A5E-BA71-FB9DB734CFC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4158EA89-0A64-4C54-3C30-3B846E252121}"/>
              </a:ext>
            </a:extLst>
          </p:cNvPr>
          <p:cNvSpPr>
            <a:spLocks noGrp="1" noChangeArrowheads="1"/>
          </p:cNvSpPr>
          <p:nvPr>
            <p:ph type="sldNum" sz="quarter" idx="12"/>
          </p:nvPr>
        </p:nvSpPr>
        <p:spPr>
          <a:ln/>
        </p:spPr>
        <p:txBody>
          <a:bodyPr/>
          <a:lstStyle>
            <a:lvl1pPr>
              <a:defRPr/>
            </a:lvl1pPr>
          </a:lstStyle>
          <a:p>
            <a:pPr>
              <a:defRPr/>
            </a:pPr>
            <a:fld id="{50BFEB91-97A1-4D59-BAEA-A5062821788F}" type="slidenum">
              <a:rPr lang="en-GB" altLang="en-US"/>
              <a:pPr>
                <a:defRPr/>
              </a:pPr>
              <a:t>‹#›</a:t>
            </a:fld>
            <a:endParaRPr lang="en-GB" altLang="en-US"/>
          </a:p>
        </p:txBody>
      </p:sp>
    </p:spTree>
    <p:extLst>
      <p:ext uri="{BB962C8B-B14F-4D97-AF65-F5344CB8AC3E}">
        <p14:creationId xmlns:p14="http://schemas.microsoft.com/office/powerpoint/2010/main" val="326574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EB5BC76-3831-2B5C-AA71-CCCC31352E2F}"/>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0FDD6A72-38A1-2F4F-AD4F-378625AD72C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EB4A723C-1A47-31D6-7CBB-1C188C6B4098}"/>
              </a:ext>
            </a:extLst>
          </p:cNvPr>
          <p:cNvSpPr>
            <a:spLocks noGrp="1" noChangeArrowheads="1"/>
          </p:cNvSpPr>
          <p:nvPr>
            <p:ph type="sldNum" sz="quarter" idx="12"/>
          </p:nvPr>
        </p:nvSpPr>
        <p:spPr>
          <a:ln/>
        </p:spPr>
        <p:txBody>
          <a:bodyPr/>
          <a:lstStyle>
            <a:lvl1pPr>
              <a:defRPr/>
            </a:lvl1pPr>
          </a:lstStyle>
          <a:p>
            <a:pPr>
              <a:defRPr/>
            </a:pPr>
            <a:fld id="{3AEAABD1-6993-4881-ADB5-0CB5E80ED756}" type="slidenum">
              <a:rPr lang="en-GB" altLang="en-US"/>
              <a:pPr>
                <a:defRPr/>
              </a:pPr>
              <a:t>‹#›</a:t>
            </a:fld>
            <a:endParaRPr lang="en-GB" altLang="en-US"/>
          </a:p>
        </p:txBody>
      </p:sp>
    </p:spTree>
    <p:extLst>
      <p:ext uri="{BB962C8B-B14F-4D97-AF65-F5344CB8AC3E}">
        <p14:creationId xmlns:p14="http://schemas.microsoft.com/office/powerpoint/2010/main" val="259396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58DEDFD-7146-B40D-338D-3029EE9311CC}"/>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D1F2A6FC-BC03-55BA-31BB-FA2AD3CE555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C1E6147E-E234-C528-2B84-E3AEEB4A2AF2}"/>
              </a:ext>
            </a:extLst>
          </p:cNvPr>
          <p:cNvSpPr>
            <a:spLocks noGrp="1" noChangeArrowheads="1"/>
          </p:cNvSpPr>
          <p:nvPr>
            <p:ph type="sldNum" sz="quarter" idx="12"/>
          </p:nvPr>
        </p:nvSpPr>
        <p:spPr>
          <a:ln/>
        </p:spPr>
        <p:txBody>
          <a:bodyPr/>
          <a:lstStyle>
            <a:lvl1pPr>
              <a:defRPr/>
            </a:lvl1pPr>
          </a:lstStyle>
          <a:p>
            <a:pPr>
              <a:defRPr/>
            </a:pPr>
            <a:fld id="{26D0349D-7594-4240-A2B5-1FD5EC968E9F}" type="slidenum">
              <a:rPr lang="en-GB" altLang="en-US"/>
              <a:pPr>
                <a:defRPr/>
              </a:pPr>
              <a:t>‹#›</a:t>
            </a:fld>
            <a:endParaRPr lang="en-GB" altLang="en-US"/>
          </a:p>
        </p:txBody>
      </p:sp>
    </p:spTree>
    <p:extLst>
      <p:ext uri="{BB962C8B-B14F-4D97-AF65-F5344CB8AC3E}">
        <p14:creationId xmlns:p14="http://schemas.microsoft.com/office/powerpoint/2010/main" val="54153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F6CEF0C-FF7C-CD98-B80A-71A77857998B}"/>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402855FC-4953-BE77-3054-A57C460E76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473AAD8-A2A0-8E2A-A99C-30AA83425B5A}"/>
              </a:ext>
            </a:extLst>
          </p:cNvPr>
          <p:cNvSpPr>
            <a:spLocks noGrp="1" noChangeArrowheads="1"/>
          </p:cNvSpPr>
          <p:nvPr>
            <p:ph type="sldNum" sz="quarter" idx="12"/>
          </p:nvPr>
        </p:nvSpPr>
        <p:spPr>
          <a:ln/>
        </p:spPr>
        <p:txBody>
          <a:bodyPr/>
          <a:lstStyle>
            <a:lvl1pPr>
              <a:defRPr/>
            </a:lvl1pPr>
          </a:lstStyle>
          <a:p>
            <a:pPr>
              <a:defRPr/>
            </a:pPr>
            <a:fld id="{1634E51B-2BC5-4820-A70D-E258872D9F20}" type="slidenum">
              <a:rPr lang="en-GB" altLang="en-US"/>
              <a:pPr>
                <a:defRPr/>
              </a:pPr>
              <a:t>‹#›</a:t>
            </a:fld>
            <a:endParaRPr lang="en-GB" altLang="en-US"/>
          </a:p>
        </p:txBody>
      </p:sp>
    </p:spTree>
    <p:extLst>
      <p:ext uri="{BB962C8B-B14F-4D97-AF65-F5344CB8AC3E}">
        <p14:creationId xmlns:p14="http://schemas.microsoft.com/office/powerpoint/2010/main" val="4166834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2.jpe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5.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4.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2"/>
            </a:gs>
            <a:gs pos="100000">
              <a:srgbClr val="C0C0C0"/>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1E99C52-A7E2-0ACB-E089-D5F1A0A61C5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2A9C4CB3-C1A0-F747-F66F-069DD841DE05}"/>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9332D412-72F5-E60A-4BA4-A69AEE6A9877}"/>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GB"/>
          </a:p>
        </p:txBody>
      </p:sp>
      <p:sp>
        <p:nvSpPr>
          <p:cNvPr id="1029" name="Rectangle 5">
            <a:extLst>
              <a:ext uri="{FF2B5EF4-FFF2-40B4-BE49-F238E27FC236}">
                <a16:creationId xmlns:a16="http://schemas.microsoft.com/office/drawing/2014/main" id="{F59BCD13-97EC-84D4-E616-F5D5F2BF7E0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GB"/>
          </a:p>
        </p:txBody>
      </p:sp>
      <p:sp>
        <p:nvSpPr>
          <p:cNvPr id="1030" name="Rectangle 6">
            <a:extLst>
              <a:ext uri="{FF2B5EF4-FFF2-40B4-BE49-F238E27FC236}">
                <a16:creationId xmlns:a16="http://schemas.microsoft.com/office/drawing/2014/main" id="{6FD5C886-F430-AB32-1023-A414E594EC5F}"/>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0C5C575-7854-4A49-8516-6593F904606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2"/>
            </a:gs>
            <a:gs pos="100000">
              <a:srgbClr val="C0C0C0"/>
            </a:gs>
          </a:gsLst>
          <a:lin ang="5400000" scaled="1"/>
        </a:gra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2A5995B-78AB-C177-C266-FA6D04C26EA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2051" name="Rectangle 3">
            <a:extLst>
              <a:ext uri="{FF2B5EF4-FFF2-40B4-BE49-F238E27FC236}">
                <a16:creationId xmlns:a16="http://schemas.microsoft.com/office/drawing/2014/main" id="{5DC8DB7C-9D24-68F1-4F7C-FF1E516F7E0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BB8D1FEB-2E4A-2E10-F270-9562449BBA8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GB"/>
          </a:p>
        </p:txBody>
      </p:sp>
      <p:sp>
        <p:nvSpPr>
          <p:cNvPr id="1029" name="Rectangle 5">
            <a:extLst>
              <a:ext uri="{FF2B5EF4-FFF2-40B4-BE49-F238E27FC236}">
                <a16:creationId xmlns:a16="http://schemas.microsoft.com/office/drawing/2014/main" id="{76F955BE-0700-BCBF-662C-33948EF40D3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GB"/>
          </a:p>
        </p:txBody>
      </p:sp>
      <p:sp>
        <p:nvSpPr>
          <p:cNvPr id="1030" name="Rectangle 6">
            <a:extLst>
              <a:ext uri="{FF2B5EF4-FFF2-40B4-BE49-F238E27FC236}">
                <a16:creationId xmlns:a16="http://schemas.microsoft.com/office/drawing/2014/main" id="{EFA83310-AE95-C5E5-A221-7DB2C311C03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999E1AE-6262-46C0-870E-C0903B41BAA0}"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950BBA33-0EB5-782E-3CD4-6132C5FC1FC7}"/>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ZA" altLang="en-US"/>
          </a:p>
        </p:txBody>
      </p:sp>
      <p:sp>
        <p:nvSpPr>
          <p:cNvPr id="3075" name="Text Placeholder 2">
            <a:extLst>
              <a:ext uri="{FF2B5EF4-FFF2-40B4-BE49-F238E27FC236}">
                <a16:creationId xmlns:a16="http://schemas.microsoft.com/office/drawing/2014/main" id="{C04B46B7-C2D7-5793-44AF-5043A51C4DE7}"/>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ZA" altLang="en-US"/>
          </a:p>
        </p:txBody>
      </p:sp>
      <p:sp>
        <p:nvSpPr>
          <p:cNvPr id="4" name="Date Placeholder 3">
            <a:extLst>
              <a:ext uri="{FF2B5EF4-FFF2-40B4-BE49-F238E27FC236}">
                <a16:creationId xmlns:a16="http://schemas.microsoft.com/office/drawing/2014/main" id="{EE46371F-23D3-425C-68A2-4FBDD57B34A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82000"/>
                  </a:schemeClr>
                </a:solidFill>
              </a:defRPr>
            </a:lvl1pPr>
          </a:lstStyle>
          <a:p>
            <a:pPr>
              <a:defRPr/>
            </a:pPr>
            <a:fld id="{9B86C355-F222-42E8-8BB0-CF3E15CE468A}" type="datetimeFigureOut">
              <a:rPr lang="en-ZA"/>
              <a:pPr>
                <a:defRPr/>
              </a:pPr>
              <a:t>2025/07/17</a:t>
            </a:fld>
            <a:endParaRPr lang="en-ZA"/>
          </a:p>
        </p:txBody>
      </p:sp>
      <p:sp>
        <p:nvSpPr>
          <p:cNvPr id="5" name="Footer Placeholder 4">
            <a:extLst>
              <a:ext uri="{FF2B5EF4-FFF2-40B4-BE49-F238E27FC236}">
                <a16:creationId xmlns:a16="http://schemas.microsoft.com/office/drawing/2014/main" id="{4AE09942-0332-83CB-62C6-1FF6BA995C5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82000"/>
                  </a:schemeClr>
                </a:solidFill>
              </a:defRPr>
            </a:lvl1pPr>
          </a:lstStyle>
          <a:p>
            <a:pPr>
              <a:defRPr/>
            </a:pPr>
            <a:endParaRPr lang="en-ZA"/>
          </a:p>
        </p:txBody>
      </p:sp>
      <p:sp>
        <p:nvSpPr>
          <p:cNvPr id="6" name="Slide Number Placeholder 5">
            <a:extLst>
              <a:ext uri="{FF2B5EF4-FFF2-40B4-BE49-F238E27FC236}">
                <a16:creationId xmlns:a16="http://schemas.microsoft.com/office/drawing/2014/main" id="{04304C15-9D40-E443-BFF0-E8F590C0312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900">
                <a:solidFill>
                  <a:schemeClr val="tx1">
                    <a:tint val="82000"/>
                  </a:schemeClr>
                </a:solidFill>
              </a:defRPr>
            </a:lvl1pPr>
          </a:lstStyle>
          <a:p>
            <a:pPr>
              <a:defRPr/>
            </a:pPr>
            <a:fld id="{BC027973-C5CD-4079-AA07-52D1A93305CE}" type="slidenum">
              <a:rPr lang="en-ZA"/>
              <a:pPr>
                <a:defRPr/>
              </a:pPr>
              <a:t>‹#›</a:t>
            </a:fld>
            <a:endParaRPr lang="en-ZA"/>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ptos Display" panose="020B0004020202020204" pitchFamily="34" charset="0"/>
        </a:defRPr>
      </a:lvl2pPr>
      <a:lvl3pPr algn="l" defTabSz="685800" rtl="0" eaLnBrk="0" fontAlgn="base" hangingPunct="0">
        <a:lnSpc>
          <a:spcPct val="90000"/>
        </a:lnSpc>
        <a:spcBef>
          <a:spcPct val="0"/>
        </a:spcBef>
        <a:spcAft>
          <a:spcPct val="0"/>
        </a:spcAft>
        <a:defRPr sz="3300">
          <a:solidFill>
            <a:schemeClr val="tx1"/>
          </a:solidFill>
          <a:latin typeface="Aptos Display" panose="020B0004020202020204" pitchFamily="34" charset="0"/>
        </a:defRPr>
      </a:lvl3pPr>
      <a:lvl4pPr algn="l" defTabSz="685800" rtl="0" eaLnBrk="0" fontAlgn="base" hangingPunct="0">
        <a:lnSpc>
          <a:spcPct val="90000"/>
        </a:lnSpc>
        <a:spcBef>
          <a:spcPct val="0"/>
        </a:spcBef>
        <a:spcAft>
          <a:spcPct val="0"/>
        </a:spcAft>
        <a:defRPr sz="3300">
          <a:solidFill>
            <a:schemeClr val="tx1"/>
          </a:solidFill>
          <a:latin typeface="Aptos Display" panose="020B0004020202020204" pitchFamily="34" charset="0"/>
        </a:defRPr>
      </a:lvl4pPr>
      <a:lvl5pPr algn="l" defTabSz="685800" rtl="0" eaLnBrk="0" fontAlgn="base" hangingPunct="0">
        <a:lnSpc>
          <a:spcPct val="90000"/>
        </a:lnSpc>
        <a:spcBef>
          <a:spcPct val="0"/>
        </a:spcBef>
        <a:spcAft>
          <a:spcPct val="0"/>
        </a:spcAft>
        <a:defRPr sz="3300">
          <a:solidFill>
            <a:schemeClr val="tx1"/>
          </a:solidFill>
          <a:latin typeface="Aptos Display" panose="020B0004020202020204" pitchFamily="34" charset="0"/>
        </a:defRPr>
      </a:lvl5pPr>
      <a:lvl6pPr marL="457200" algn="l" defTabSz="685800" rtl="0" fontAlgn="base">
        <a:lnSpc>
          <a:spcPct val="90000"/>
        </a:lnSpc>
        <a:spcBef>
          <a:spcPct val="0"/>
        </a:spcBef>
        <a:spcAft>
          <a:spcPct val="0"/>
        </a:spcAft>
        <a:defRPr sz="3300">
          <a:solidFill>
            <a:schemeClr val="tx1"/>
          </a:solidFill>
          <a:latin typeface="Aptos Display" panose="020B0004020202020204" pitchFamily="34" charset="0"/>
        </a:defRPr>
      </a:lvl6pPr>
      <a:lvl7pPr marL="914400" algn="l" defTabSz="685800" rtl="0" fontAlgn="base">
        <a:lnSpc>
          <a:spcPct val="90000"/>
        </a:lnSpc>
        <a:spcBef>
          <a:spcPct val="0"/>
        </a:spcBef>
        <a:spcAft>
          <a:spcPct val="0"/>
        </a:spcAft>
        <a:defRPr sz="3300">
          <a:solidFill>
            <a:schemeClr val="tx1"/>
          </a:solidFill>
          <a:latin typeface="Aptos Display" panose="020B0004020202020204" pitchFamily="34" charset="0"/>
        </a:defRPr>
      </a:lvl7pPr>
      <a:lvl8pPr marL="1371600" algn="l" defTabSz="685800" rtl="0" fontAlgn="base">
        <a:lnSpc>
          <a:spcPct val="90000"/>
        </a:lnSpc>
        <a:spcBef>
          <a:spcPct val="0"/>
        </a:spcBef>
        <a:spcAft>
          <a:spcPct val="0"/>
        </a:spcAft>
        <a:defRPr sz="3300">
          <a:solidFill>
            <a:schemeClr val="tx1"/>
          </a:solidFill>
          <a:latin typeface="Aptos Display" panose="020B0004020202020204" pitchFamily="34" charset="0"/>
        </a:defRPr>
      </a:lvl8pPr>
      <a:lvl9pPr marL="1828800" algn="l" defTabSz="685800" rtl="0" fontAlgn="base">
        <a:lnSpc>
          <a:spcPct val="90000"/>
        </a:lnSpc>
        <a:spcBef>
          <a:spcPct val="0"/>
        </a:spcBef>
        <a:spcAft>
          <a:spcPct val="0"/>
        </a:spcAft>
        <a:defRPr sz="3300">
          <a:solidFill>
            <a:schemeClr val="tx1"/>
          </a:solidFill>
          <a:latin typeface="Aptos Display" panose="020B000402020202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pic>
        <p:nvPicPr>
          <p:cNvPr id="4098" name="Picture 12">
            <a:extLst>
              <a:ext uri="{FF2B5EF4-FFF2-40B4-BE49-F238E27FC236}">
                <a16:creationId xmlns:a16="http://schemas.microsoft.com/office/drawing/2014/main" id="{F4045D0A-491A-3D20-96A2-6C83CBD2D386}"/>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l="3613"/>
          <a:stretch>
            <a:fillRect/>
          </a:stretch>
        </p:blipFill>
        <p:spPr bwMode="auto">
          <a:xfrm>
            <a:off x="0" y="2670175"/>
            <a:ext cx="302736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4">
            <a:extLst>
              <a:ext uri="{FF2B5EF4-FFF2-40B4-BE49-F238E27FC236}">
                <a16:creationId xmlns:a16="http://schemas.microsoft.com/office/drawing/2014/main" id="{6F314F18-EAD8-BDC1-0B5E-879BE6B7011D}"/>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l="35640"/>
          <a:stretch>
            <a:fillRect/>
          </a:stretch>
        </p:blipFill>
        <p:spPr bwMode="auto">
          <a:xfrm>
            <a:off x="0" y="2892425"/>
            <a:ext cx="1141413"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a:extLst>
              <a:ext uri="{FF2B5EF4-FFF2-40B4-BE49-F238E27FC236}">
                <a16:creationId xmlns:a16="http://schemas.microsoft.com/office/drawing/2014/main" id="{A2C70332-EADC-CDA7-D37C-5A8D7010859A}"/>
              </a:ext>
            </a:extLst>
          </p:cNvPr>
          <p:cNvSpPr/>
          <p:nvPr userDrawn="1"/>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103" name="Picture 17">
            <a:extLst>
              <a:ext uri="{FF2B5EF4-FFF2-40B4-BE49-F238E27FC236}">
                <a16:creationId xmlns:a16="http://schemas.microsoft.com/office/drawing/2014/main" id="{571A9025-F891-4360-D016-9AE3E03AC53C}"/>
              </a:ext>
            </a:extLst>
          </p:cNvPr>
          <p:cNvPicPr>
            <a:picLocks noChangeAspect="1" noChangeArrowheads="1"/>
          </p:cNvPicPr>
          <p:nvPr userDrawn="1"/>
        </p:nvPicPr>
        <p:blipFill>
          <a:blip r:embed="rId24">
            <a:extLst>
              <a:ext uri="{28A0092B-C50C-407E-A947-70E740481C1C}">
                <a14:useLocalDpi xmlns:a14="http://schemas.microsoft.com/office/drawing/2010/main" val="0"/>
              </a:ext>
            </a:extLst>
          </a:blip>
          <a:srcRect t="28813"/>
          <a:stretch>
            <a:fillRect/>
          </a:stretch>
        </p:blipFill>
        <p:spPr bwMode="auto">
          <a:xfrm>
            <a:off x="5999163" y="0"/>
            <a:ext cx="120332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8">
            <a:extLst>
              <a:ext uri="{FF2B5EF4-FFF2-40B4-BE49-F238E27FC236}">
                <a16:creationId xmlns:a16="http://schemas.microsoft.com/office/drawing/2014/main" id="{969FEE90-85FC-E5E6-3B9E-07C585C07C8C}"/>
              </a:ext>
            </a:extLst>
          </p:cNvPr>
          <p:cNvPicPr>
            <a:picLocks noChangeAspect="1" noChangeArrowheads="1"/>
          </p:cNvPicPr>
          <p:nvPr userDrawn="1"/>
        </p:nvPicPr>
        <p:blipFill>
          <a:blip r:embed="rId25">
            <a:extLst>
              <a:ext uri="{28A0092B-C50C-407E-A947-70E740481C1C}">
                <a14:useLocalDpi xmlns:a14="http://schemas.microsoft.com/office/drawing/2010/main" val="0"/>
              </a:ext>
            </a:extLst>
          </a:blip>
          <a:srcRect b="23320"/>
          <a:stretch>
            <a:fillRect/>
          </a:stretch>
        </p:blipFill>
        <p:spPr bwMode="auto">
          <a:xfrm>
            <a:off x="6454775" y="6096000"/>
            <a:ext cx="7445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Title Placeholder 1">
            <a:extLst>
              <a:ext uri="{FF2B5EF4-FFF2-40B4-BE49-F238E27FC236}">
                <a16:creationId xmlns:a16="http://schemas.microsoft.com/office/drawing/2014/main" id="{A9A2E740-F557-C08B-3960-55C840DEA367}"/>
              </a:ext>
            </a:extLst>
          </p:cNvPr>
          <p:cNvSpPr>
            <a:spLocks noGrp="1" noChangeArrowheads="1"/>
          </p:cNvSpPr>
          <p:nvPr>
            <p:ph type="title"/>
          </p:nvPr>
        </p:nvSpPr>
        <p:spPr bwMode="auto">
          <a:xfrm>
            <a:off x="484188" y="452438"/>
            <a:ext cx="7053262"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106" name="Text Placeholder 2">
            <a:extLst>
              <a:ext uri="{FF2B5EF4-FFF2-40B4-BE49-F238E27FC236}">
                <a16:creationId xmlns:a16="http://schemas.microsoft.com/office/drawing/2014/main" id="{77FD33F3-16E7-C7B8-172A-2FB6138B7357}"/>
              </a:ext>
            </a:extLst>
          </p:cNvPr>
          <p:cNvSpPr>
            <a:spLocks noGrp="1" noChangeArrowheads="1"/>
          </p:cNvSpPr>
          <p:nvPr>
            <p:ph type="body" idx="1"/>
          </p:nvPr>
        </p:nvSpPr>
        <p:spPr bwMode="auto">
          <a:xfrm>
            <a:off x="827088" y="2052638"/>
            <a:ext cx="6710362"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C3B6B32-0D49-BA39-31F5-A102D313AF74}"/>
              </a:ext>
            </a:extLst>
          </p:cNvPr>
          <p:cNvSpPr>
            <a:spLocks noGrp="1"/>
          </p:cNvSpPr>
          <p:nvPr>
            <p:ph type="dt" sz="half" idx="2"/>
          </p:nvPr>
        </p:nvSpPr>
        <p:spPr>
          <a:xfrm rot="5400000">
            <a:off x="7493000" y="1828800"/>
            <a:ext cx="990600" cy="228600"/>
          </a:xfrm>
          <a:prstGeom prst="rect">
            <a:avLst/>
          </a:prstGeom>
        </p:spPr>
        <p:txBody>
          <a:bodyPr vert="horz" lIns="91440" tIns="45720" rIns="91440" bIns="45720" rtlCol="0" anchor="t"/>
          <a:lstStyle>
            <a:lvl1pPr algn="l" eaLnBrk="1" hangingPunct="1">
              <a:defRPr sz="825" b="0" i="0">
                <a:solidFill>
                  <a:schemeClr val="tx1">
                    <a:alpha val="60000"/>
                  </a:schemeClr>
                </a:solidFill>
              </a:defRPr>
            </a:lvl1pPr>
          </a:lstStyle>
          <a:p>
            <a:pPr>
              <a:defRPr/>
            </a:pPr>
            <a:fld id="{6A7BBF6A-5705-47BB-AD54-E21D68A068A7}" type="datetimeFigureOut">
              <a:rPr lang="en-US"/>
              <a:pPr>
                <a:defRPr/>
              </a:pPr>
              <a:t>7/17/2025</a:t>
            </a:fld>
            <a:endParaRPr lang="en-US" dirty="0"/>
          </a:p>
        </p:txBody>
      </p:sp>
      <p:sp>
        <p:nvSpPr>
          <p:cNvPr id="5" name="Footer Placeholder 4">
            <a:extLst>
              <a:ext uri="{FF2B5EF4-FFF2-40B4-BE49-F238E27FC236}">
                <a16:creationId xmlns:a16="http://schemas.microsoft.com/office/drawing/2014/main" id="{E791DEA0-1AA4-BAEA-BA56-7A202B2D5582}"/>
              </a:ext>
            </a:extLst>
          </p:cNvPr>
          <p:cNvSpPr>
            <a:spLocks noGrp="1"/>
          </p:cNvSpPr>
          <p:nvPr>
            <p:ph type="ftr" sz="quarter" idx="3"/>
          </p:nvPr>
        </p:nvSpPr>
        <p:spPr>
          <a:xfrm rot="5400000">
            <a:off x="6231731" y="3263107"/>
            <a:ext cx="3859213" cy="228600"/>
          </a:xfrm>
          <a:prstGeom prst="rect">
            <a:avLst/>
          </a:prstGeom>
        </p:spPr>
        <p:txBody>
          <a:bodyPr vert="horz" lIns="91440" tIns="45720" rIns="91440" bIns="45720" rtlCol="0" anchor="b"/>
          <a:lstStyle>
            <a:lvl1pPr algn="l" eaLnBrk="1" hangingPunct="1">
              <a:defRPr sz="825" b="0" i="0">
                <a:solidFill>
                  <a:schemeClr val="tx1">
                    <a:tint val="75000"/>
                    <a:alpha val="60000"/>
                  </a:schemeClr>
                </a:solidFill>
              </a:defRPr>
            </a:lvl1pPr>
          </a:lstStyle>
          <a:p>
            <a:pPr>
              <a:defRPr/>
            </a:pPr>
            <a:r>
              <a:rPr lang="en-US"/>
              <a:t>Add a footer</a:t>
            </a:r>
          </a:p>
        </p:txBody>
      </p:sp>
      <p:sp>
        <p:nvSpPr>
          <p:cNvPr id="14" name="Rectangle 13">
            <a:extLst>
              <a:ext uri="{FF2B5EF4-FFF2-40B4-BE49-F238E27FC236}">
                <a16:creationId xmlns:a16="http://schemas.microsoft.com/office/drawing/2014/main" id="{E96BDB69-056A-3DCB-0217-C43DCBF9C195}"/>
              </a:ext>
            </a:extLst>
          </p:cNvPr>
          <p:cNvSpPr/>
          <p:nvPr userDrawn="1"/>
        </p:nvSpPr>
        <p:spPr bwMode="blackWhite">
          <a:xfrm>
            <a:off x="7827963"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 name="Slide Number Placeholder 5">
            <a:extLst>
              <a:ext uri="{FF2B5EF4-FFF2-40B4-BE49-F238E27FC236}">
                <a16:creationId xmlns:a16="http://schemas.microsoft.com/office/drawing/2014/main" id="{17299058-17B1-E9E4-4B9D-0B0324AE5E47}"/>
              </a:ext>
            </a:extLst>
          </p:cNvPr>
          <p:cNvSpPr>
            <a:spLocks noGrp="1"/>
          </p:cNvSpPr>
          <p:nvPr>
            <p:ph type="sldNum" sz="quarter" idx="4"/>
          </p:nvPr>
        </p:nvSpPr>
        <p:spPr>
          <a:xfrm>
            <a:off x="7764463" y="295275"/>
            <a:ext cx="628650" cy="768350"/>
          </a:xfrm>
          <a:prstGeom prst="rect">
            <a:avLst/>
          </a:prstGeom>
        </p:spPr>
        <p:txBody>
          <a:bodyPr vert="horz" lIns="91440" tIns="45720" rIns="91440" bIns="45720" rtlCol="0" anchor="b"/>
          <a:lstStyle>
            <a:lvl1pPr algn="ctr" eaLnBrk="1" hangingPunct="1">
              <a:defRPr sz="2100" b="0" i="0">
                <a:solidFill>
                  <a:schemeClr val="tx1">
                    <a:tint val="75000"/>
                  </a:schemeClr>
                </a:solidFill>
              </a:defRPr>
            </a:lvl1pPr>
          </a:lstStyle>
          <a:p>
            <a:pPr>
              <a:defRPr/>
            </a:pPr>
            <a:fld id="{49313095-092F-4BE9-9D17-9BCD5086D142}"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12" r:id="rId12"/>
    <p:sldLayoutId id="2147483808" r:id="rId13"/>
    <p:sldLayoutId id="2147483813" r:id="rId14"/>
    <p:sldLayoutId id="2147483809" r:id="rId15"/>
    <p:sldLayoutId id="2147483814" r:id="rId16"/>
    <p:sldLayoutId id="2147483815" r:id="rId17"/>
    <p:sldLayoutId id="2147483810" r:id="rId18"/>
    <p:sldLayoutId id="2147483811" r:id="rId19"/>
  </p:sldLayoutIdLst>
  <p:hf sldNum="0" hdr="0" ftr="0" dt="0"/>
  <p:txStyles>
    <p:titleStyle>
      <a:lvl1pPr algn="l" defTabSz="342900" rtl="0" eaLnBrk="0" fontAlgn="base" hangingPunct="0">
        <a:spcBef>
          <a:spcPct val="0"/>
        </a:spcBef>
        <a:spcAft>
          <a:spcPct val="0"/>
        </a:spcAft>
        <a:defRPr sz="3100" kern="1200">
          <a:solidFill>
            <a:schemeClr val="tx2"/>
          </a:solidFill>
          <a:latin typeface="+mj-lt"/>
          <a:ea typeface="+mj-ea"/>
          <a:cs typeface="+mj-cs"/>
        </a:defRPr>
      </a:lvl1pPr>
      <a:lvl2pPr algn="l" defTabSz="342900" rtl="0" eaLnBrk="0" fontAlgn="base" hangingPunct="0">
        <a:spcBef>
          <a:spcPct val="0"/>
        </a:spcBef>
        <a:spcAft>
          <a:spcPct val="0"/>
        </a:spcAft>
        <a:defRPr sz="3100">
          <a:solidFill>
            <a:schemeClr val="tx2"/>
          </a:solidFill>
          <a:latin typeface="Century Gothic" panose="020B0502020202020204" pitchFamily="34" charset="0"/>
        </a:defRPr>
      </a:lvl2pPr>
      <a:lvl3pPr algn="l" defTabSz="342900" rtl="0" eaLnBrk="0" fontAlgn="base" hangingPunct="0">
        <a:spcBef>
          <a:spcPct val="0"/>
        </a:spcBef>
        <a:spcAft>
          <a:spcPct val="0"/>
        </a:spcAft>
        <a:defRPr sz="3100">
          <a:solidFill>
            <a:schemeClr val="tx2"/>
          </a:solidFill>
          <a:latin typeface="Century Gothic" panose="020B0502020202020204" pitchFamily="34" charset="0"/>
        </a:defRPr>
      </a:lvl3pPr>
      <a:lvl4pPr algn="l" defTabSz="342900" rtl="0" eaLnBrk="0" fontAlgn="base" hangingPunct="0">
        <a:spcBef>
          <a:spcPct val="0"/>
        </a:spcBef>
        <a:spcAft>
          <a:spcPct val="0"/>
        </a:spcAft>
        <a:defRPr sz="3100">
          <a:solidFill>
            <a:schemeClr val="tx2"/>
          </a:solidFill>
          <a:latin typeface="Century Gothic" panose="020B0502020202020204" pitchFamily="34" charset="0"/>
        </a:defRPr>
      </a:lvl4pPr>
      <a:lvl5pPr algn="l" defTabSz="342900" rtl="0" eaLnBrk="0" fontAlgn="base" hangingPunct="0">
        <a:spcBef>
          <a:spcPct val="0"/>
        </a:spcBef>
        <a:spcAft>
          <a:spcPct val="0"/>
        </a:spcAft>
        <a:defRPr sz="31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0" fontAlgn="base" hangingPunct="0">
        <a:spcBef>
          <a:spcPts val="750"/>
        </a:spcBef>
        <a:spcAft>
          <a:spcPct val="0"/>
        </a:spcAft>
        <a:buClr>
          <a:srgbClr val="8AD0D6"/>
        </a:buClr>
        <a:buSzPct val="80000"/>
        <a:buFont typeface="Wingdings 3" panose="05040102010807070707" pitchFamily="18" charset="2"/>
        <a:buChar char=""/>
        <a:defRPr sz="1500" kern="1200">
          <a:solidFill>
            <a:schemeClr val="tx1"/>
          </a:solidFill>
          <a:latin typeface="+mj-lt"/>
          <a:ea typeface="+mj-ea"/>
          <a:cs typeface="+mj-cs"/>
        </a:defRPr>
      </a:lvl1pPr>
      <a:lvl2pPr marL="557213" indent="-214313" algn="l" defTabSz="342900" rtl="0" eaLnBrk="0" fontAlgn="base" hangingPunct="0">
        <a:spcBef>
          <a:spcPts val="750"/>
        </a:spcBef>
        <a:spcAft>
          <a:spcPct val="0"/>
        </a:spcAft>
        <a:buClr>
          <a:srgbClr val="8AD0D6"/>
        </a:buClr>
        <a:buSzPct val="80000"/>
        <a:buFont typeface="Wingdings 3" panose="05040102010807070707" pitchFamily="18" charset="2"/>
        <a:buChar char=""/>
        <a:defRPr sz="1300" kern="1200">
          <a:solidFill>
            <a:schemeClr val="tx1"/>
          </a:solidFill>
          <a:latin typeface="+mj-lt"/>
          <a:ea typeface="+mj-ea"/>
          <a:cs typeface="+mj-cs"/>
        </a:defRPr>
      </a:lvl2pPr>
      <a:lvl3pPr marL="857250" indent="-171450" algn="l" defTabSz="342900" rtl="0" eaLnBrk="0" fontAlgn="base" hangingPunct="0">
        <a:spcBef>
          <a:spcPts val="750"/>
        </a:spcBef>
        <a:spcAft>
          <a:spcPct val="0"/>
        </a:spcAft>
        <a:buClr>
          <a:srgbClr val="8AD0D6"/>
        </a:buClr>
        <a:buSzPct val="80000"/>
        <a:buFont typeface="Wingdings 3" panose="05040102010807070707" pitchFamily="18" charset="2"/>
        <a:buChar char=""/>
        <a:defRPr sz="1200" kern="1200">
          <a:solidFill>
            <a:schemeClr val="tx1"/>
          </a:solidFill>
          <a:latin typeface="+mj-lt"/>
          <a:ea typeface="+mj-ea"/>
          <a:cs typeface="+mj-cs"/>
        </a:defRPr>
      </a:lvl3pPr>
      <a:lvl4pPr marL="1200150" indent="-171450" algn="l" defTabSz="342900" rtl="0" eaLnBrk="0" fontAlgn="base" hangingPunct="0">
        <a:spcBef>
          <a:spcPts val="750"/>
        </a:spcBef>
        <a:spcAft>
          <a:spcPct val="0"/>
        </a:spcAft>
        <a:buClr>
          <a:srgbClr val="8AD0D6"/>
        </a:buClr>
        <a:buSzPct val="80000"/>
        <a:buFont typeface="Wingdings 3" panose="05040102010807070707" pitchFamily="18" charset="2"/>
        <a:buChar char=""/>
        <a:defRPr sz="1000" kern="1200">
          <a:solidFill>
            <a:schemeClr val="tx1"/>
          </a:solidFill>
          <a:latin typeface="+mj-lt"/>
          <a:ea typeface="+mj-ea"/>
          <a:cs typeface="+mj-cs"/>
        </a:defRPr>
      </a:lvl4pPr>
      <a:lvl5pPr marL="1543050" indent="-171450" algn="l" defTabSz="342900" rtl="0" eaLnBrk="0" fontAlgn="base" hangingPunct="0">
        <a:spcBef>
          <a:spcPts val="750"/>
        </a:spcBef>
        <a:spcAft>
          <a:spcPct val="0"/>
        </a:spcAft>
        <a:buClr>
          <a:srgbClr val="8AD0D6"/>
        </a:buClr>
        <a:buSzPct val="80000"/>
        <a:buFont typeface="Wingdings 3" panose="05040102010807070707" pitchFamily="18" charset="2"/>
        <a:buChar char=""/>
        <a:defRPr sz="1000" kern="1200">
          <a:solidFill>
            <a:schemeClr val="tx1"/>
          </a:solidFill>
          <a:latin typeface="+mj-lt"/>
          <a:ea typeface="+mj-ea"/>
          <a:cs typeface="+mj-cs"/>
        </a:defRPr>
      </a:lvl5pPr>
      <a:lvl6pPr marL="1885950" indent="-171450" algn="l" defTabSz="342900" rtl="0" eaLnBrk="1" latinLnBrk="0" hangingPunct="1">
        <a:spcBef>
          <a:spcPct val="20000"/>
        </a:spcBef>
        <a:spcAft>
          <a:spcPts val="45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ct val="20000"/>
        </a:spcBef>
        <a:spcAft>
          <a:spcPts val="45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ct val="20000"/>
        </a:spcBef>
        <a:spcAft>
          <a:spcPts val="45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ct val="20000"/>
        </a:spcBef>
        <a:spcAft>
          <a:spcPts val="45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7AAD5F4-69EC-A5FF-AF4C-7F2D802EF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2656"/>
            <a:ext cx="748347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3">
            <a:extLst>
              <a:ext uri="{FF2B5EF4-FFF2-40B4-BE49-F238E27FC236}">
                <a16:creationId xmlns:a16="http://schemas.microsoft.com/office/drawing/2014/main" id="{DAF26AB3-3E53-17A3-0EAF-BABCF43D9D01}"/>
              </a:ext>
            </a:extLst>
          </p:cNvPr>
          <p:cNvSpPr txBox="1">
            <a:spLocks noChangeArrowheads="1"/>
          </p:cNvSpPr>
          <p:nvPr/>
        </p:nvSpPr>
        <p:spPr bwMode="auto">
          <a:xfrm>
            <a:off x="755650" y="4432300"/>
            <a:ext cx="72723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b="1" dirty="0">
                <a:solidFill>
                  <a:srgbClr val="C00000"/>
                </a:solidFill>
              </a:rPr>
              <a:t>Taurus Training Presentation</a:t>
            </a:r>
          </a:p>
        </p:txBody>
      </p:sp>
      <p:pic>
        <p:nvPicPr>
          <p:cNvPr id="2" name="Picture 1">
            <a:extLst>
              <a:ext uri="{FF2B5EF4-FFF2-40B4-BE49-F238E27FC236}">
                <a16:creationId xmlns:a16="http://schemas.microsoft.com/office/drawing/2014/main" id="{B138DEDF-FEBD-C7B8-CAA7-56F798CD44D8}"/>
              </a:ext>
            </a:extLst>
          </p:cNvPr>
          <p:cNvPicPr>
            <a:picLocks noChangeAspect="1"/>
          </p:cNvPicPr>
          <p:nvPr/>
        </p:nvPicPr>
        <p:blipFill>
          <a:blip r:embed="rId3"/>
          <a:stretch>
            <a:fillRect/>
          </a:stretch>
        </p:blipFill>
        <p:spPr>
          <a:xfrm>
            <a:off x="5796136" y="5301208"/>
            <a:ext cx="2771800" cy="10966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DCAA-D3B7-2D5C-26B4-A489E1FBB73D}"/>
              </a:ext>
            </a:extLst>
          </p:cNvPr>
          <p:cNvSpPr>
            <a:spLocks noGrp="1"/>
          </p:cNvSpPr>
          <p:nvPr>
            <p:ph type="title"/>
          </p:nvPr>
        </p:nvSpPr>
        <p:spPr/>
        <p:txBody>
          <a:bodyPr/>
          <a:lstStyle/>
          <a:p>
            <a:r>
              <a:rPr lang="en-ZA" b="1" dirty="0">
                <a:solidFill>
                  <a:srgbClr val="C00000"/>
                </a:solidFill>
              </a:rPr>
              <a:t>Metal Care Range</a:t>
            </a:r>
          </a:p>
        </p:txBody>
      </p:sp>
      <p:pic>
        <p:nvPicPr>
          <p:cNvPr id="3" name="Picture 2">
            <a:extLst>
              <a:ext uri="{FF2B5EF4-FFF2-40B4-BE49-F238E27FC236}">
                <a16:creationId xmlns:a16="http://schemas.microsoft.com/office/drawing/2014/main" id="{20178140-1053-C581-3383-2AD9D4984312}"/>
              </a:ext>
            </a:extLst>
          </p:cNvPr>
          <p:cNvPicPr>
            <a:picLocks noChangeAspect="1"/>
          </p:cNvPicPr>
          <p:nvPr/>
        </p:nvPicPr>
        <p:blipFill>
          <a:blip r:embed="rId2"/>
          <a:stretch>
            <a:fillRect/>
          </a:stretch>
        </p:blipFill>
        <p:spPr>
          <a:xfrm>
            <a:off x="457200" y="1484784"/>
            <a:ext cx="8357880" cy="4320480"/>
          </a:xfrm>
          <a:prstGeom prst="rect">
            <a:avLst/>
          </a:prstGeom>
        </p:spPr>
      </p:pic>
    </p:spTree>
    <p:extLst>
      <p:ext uri="{BB962C8B-B14F-4D97-AF65-F5344CB8AC3E}">
        <p14:creationId xmlns:p14="http://schemas.microsoft.com/office/powerpoint/2010/main" val="308960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D173F15-3EC5-F80E-FE86-6EEFBDFB2295}"/>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a:solidFill>
                  <a:srgbClr val="990000"/>
                </a:solidFill>
              </a:rPr>
              <a:t>Autosol – 75ml Marine Shine</a:t>
            </a:r>
            <a:endParaRPr lang="en-GB" altLang="en-US" sz="4000" b="1" u="sng">
              <a:solidFill>
                <a:srgbClr val="990000"/>
              </a:solidFill>
            </a:endParaRPr>
          </a:p>
        </p:txBody>
      </p:sp>
      <p:sp>
        <p:nvSpPr>
          <p:cNvPr id="21507" name="Rectangle 3">
            <a:extLst>
              <a:ext uri="{FF2B5EF4-FFF2-40B4-BE49-F238E27FC236}">
                <a16:creationId xmlns:a16="http://schemas.microsoft.com/office/drawing/2014/main" id="{B02B6E58-A501-2ECE-DFE7-44BEDDE642FF}"/>
              </a:ext>
            </a:extLst>
          </p:cNvPr>
          <p:cNvSpPr>
            <a:spLocks noGrp="1" noChangeArrowheads="1"/>
          </p:cNvSpPr>
          <p:nvPr>
            <p:ph type="subTitle" idx="4294967295"/>
          </p:nvPr>
        </p:nvSpPr>
        <p:spPr>
          <a:xfrm>
            <a:off x="755650" y="3068638"/>
            <a:ext cx="7561263" cy="3600450"/>
          </a:xfrm>
        </p:spPr>
        <p:txBody>
          <a:bodyPr/>
          <a:lstStyle/>
          <a:p>
            <a:pPr marL="0" indent="0" eaLnBrk="1" hangingPunct="1">
              <a:lnSpc>
                <a:spcPct val="80000"/>
              </a:lnSpc>
              <a:buFontTx/>
              <a:buNone/>
            </a:pPr>
            <a:r>
              <a:rPr lang="en-ZA" altLang="en-US" sz="2400" b="1" u="sng" dirty="0"/>
              <a:t>Application</a:t>
            </a:r>
            <a:r>
              <a:rPr lang="en-ZA" altLang="en-US" sz="2400" u="sng" dirty="0"/>
              <a:t>:</a:t>
            </a:r>
          </a:p>
          <a:p>
            <a:pPr marL="0" indent="0" eaLnBrk="1" hangingPunct="1">
              <a:lnSpc>
                <a:spcPct val="80000"/>
              </a:lnSpc>
              <a:buFontTx/>
              <a:buNone/>
            </a:pPr>
            <a:r>
              <a:rPr lang="en-ZA" altLang="en-US" sz="1400" dirty="0">
                <a:latin typeface="Arial Rounded MT Bold" panose="020F0704030504030204" pitchFamily="34" charset="0"/>
              </a:rPr>
              <a:t>Designed to clean polish and protect all metals as well as plastic and fibreglass. Can also be used by boatbuilders as a polishing compound and may be used  following the repair of GRP systems. This product removes corrosion, tarnish and discolouring, making it ideal for use on all bright metal parts.</a:t>
            </a:r>
          </a:p>
          <a:p>
            <a:pPr marL="0" indent="0" eaLnBrk="1" hangingPunct="1">
              <a:lnSpc>
                <a:spcPct val="80000"/>
              </a:lnSpc>
              <a:buFontTx/>
              <a:buNone/>
            </a:pPr>
            <a:endParaRPr lang="en-ZA" altLang="en-US" sz="1400" dirty="0">
              <a:latin typeface="Arial Rounded MT Bold" panose="020F0704030504030204" pitchFamily="34" charset="0"/>
            </a:endParaRPr>
          </a:p>
          <a:p>
            <a:pPr marL="0" indent="0" eaLnBrk="1" hangingPunct="1">
              <a:lnSpc>
                <a:spcPct val="80000"/>
              </a:lnSpc>
              <a:buFontTx/>
              <a:buNone/>
            </a:pPr>
            <a:r>
              <a:rPr lang="en-ZA" altLang="en-US" sz="1600" b="1" u="sng" dirty="0">
                <a:latin typeface="Arial Rounded MT Bold" panose="020F0704030504030204" pitchFamily="34" charset="0"/>
              </a:rPr>
              <a:t>Uses:</a:t>
            </a:r>
          </a:p>
          <a:p>
            <a:pPr marL="0" indent="0" eaLnBrk="1" hangingPunct="1">
              <a:lnSpc>
                <a:spcPct val="80000"/>
              </a:lnSpc>
              <a:buFontTx/>
              <a:buNone/>
            </a:pPr>
            <a:r>
              <a:rPr lang="en-ZA" altLang="en-US" sz="1400" dirty="0">
                <a:latin typeface="Arial Rounded MT Bold" panose="020F0704030504030204" pitchFamily="34" charset="0"/>
              </a:rPr>
              <a:t>Polishing of all metal parts for example hand rails, chrome spot lights, cabin handles, </a:t>
            </a:r>
          </a:p>
          <a:p>
            <a:pPr marL="0" indent="0" eaLnBrk="1" hangingPunct="1">
              <a:lnSpc>
                <a:spcPct val="80000"/>
              </a:lnSpc>
              <a:buFontTx/>
              <a:buNone/>
            </a:pPr>
            <a:r>
              <a:rPr lang="en-ZA" altLang="en-US" sz="1400" dirty="0">
                <a:latin typeface="Arial Rounded MT Bold" panose="020F0704030504030204" pitchFamily="34" charset="0"/>
              </a:rPr>
              <a:t>It may also be used as a rubbing compound for vehicle paint work, Acrylic &amp; Synthetic materials.</a:t>
            </a:r>
          </a:p>
          <a:p>
            <a:pPr marL="0" indent="0" eaLnBrk="1" hangingPunct="1">
              <a:lnSpc>
                <a:spcPct val="80000"/>
              </a:lnSpc>
              <a:buFontTx/>
              <a:buNone/>
            </a:pPr>
            <a:r>
              <a:rPr lang="en-ZA" altLang="en-US" sz="1400" dirty="0">
                <a:solidFill>
                  <a:srgbClr val="990000"/>
                </a:solidFill>
                <a:latin typeface="Arial Rounded MT Bold" panose="020F0704030504030204" pitchFamily="34" charset="0"/>
              </a:rPr>
              <a:t>Do not use on anodised Aluminium</a:t>
            </a:r>
            <a:endParaRPr lang="en-ZA" altLang="en-US" sz="1400" dirty="0">
              <a:latin typeface="Arial Rounded MT Bold" panose="020F0704030504030204" pitchFamily="34" charset="0"/>
            </a:endParaRPr>
          </a:p>
          <a:p>
            <a:pPr marL="0" indent="0" eaLnBrk="1" hangingPunct="1">
              <a:lnSpc>
                <a:spcPct val="80000"/>
              </a:lnSpc>
              <a:buFontTx/>
              <a:buNone/>
            </a:pPr>
            <a:endParaRPr lang="en-ZA" altLang="en-US" sz="1400" dirty="0">
              <a:latin typeface="Arial Rounded MT Bold" panose="020F0704030504030204" pitchFamily="34" charset="0"/>
            </a:endParaRPr>
          </a:p>
          <a:p>
            <a:pPr marL="0" indent="0" eaLnBrk="1" hangingPunct="1">
              <a:lnSpc>
                <a:spcPct val="80000"/>
              </a:lnSpc>
              <a:buFontTx/>
              <a:buNone/>
            </a:pPr>
            <a:r>
              <a:rPr lang="en-ZA" altLang="en-US" sz="1600" dirty="0">
                <a:latin typeface="Arial Rounded MT Bold" panose="020F0704030504030204" pitchFamily="34" charset="0"/>
              </a:rPr>
              <a:t>Abrasiveness: Coarse</a:t>
            </a:r>
          </a:p>
          <a:p>
            <a:pPr marL="0" indent="0" eaLnBrk="1" hangingPunct="1">
              <a:lnSpc>
                <a:spcPct val="80000"/>
              </a:lnSpc>
              <a:buFontTx/>
              <a:buNone/>
            </a:pPr>
            <a:endParaRPr lang="en-ZA" altLang="en-US" sz="1600" dirty="0">
              <a:latin typeface="Arial Rounded MT Bold" panose="020F0704030504030204" pitchFamily="34" charset="0"/>
            </a:endParaRPr>
          </a:p>
          <a:p>
            <a:pPr marL="0" indent="0" eaLnBrk="1" hangingPunct="1">
              <a:lnSpc>
                <a:spcPct val="80000"/>
              </a:lnSpc>
              <a:buFontTx/>
              <a:buNone/>
            </a:pPr>
            <a:r>
              <a:rPr lang="en-ZA" altLang="en-US" sz="1400" dirty="0">
                <a:latin typeface="Arial Rounded MT Bold" panose="020F0704030504030204" pitchFamily="34" charset="0"/>
              </a:rPr>
              <a:t>Article No.: 1190		Content: 75ml tube</a:t>
            </a:r>
            <a:endParaRPr lang="en-GB" altLang="en-US" sz="1400" dirty="0">
              <a:latin typeface="Arial Rounded MT Bold" panose="020F0704030504030204" pitchFamily="34" charset="0"/>
            </a:endParaRPr>
          </a:p>
        </p:txBody>
      </p:sp>
      <p:pic>
        <p:nvPicPr>
          <p:cNvPr id="3" name="Picture 2" descr="A can of metal polish and tube of metal&#10;&#10;AI-generated content may be incorrect.">
            <a:extLst>
              <a:ext uri="{FF2B5EF4-FFF2-40B4-BE49-F238E27FC236}">
                <a16:creationId xmlns:a16="http://schemas.microsoft.com/office/drawing/2014/main" id="{F8C3FEB1-A2F2-9150-F1AA-AF991FAEA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32656"/>
            <a:ext cx="4005064" cy="40050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75F5584-80A9-D1C8-04F1-BCDFF731D8B1}"/>
              </a:ext>
            </a:extLst>
          </p:cNvPr>
          <p:cNvSpPr>
            <a:spLocks noGrp="1" noChangeArrowheads="1"/>
          </p:cNvSpPr>
          <p:nvPr>
            <p:ph type="ctrTitle"/>
          </p:nvPr>
        </p:nvSpPr>
        <p:spPr>
          <a:xfrm>
            <a:off x="755650" y="188913"/>
            <a:ext cx="7772400" cy="1008062"/>
          </a:xfrm>
        </p:spPr>
        <p:txBody>
          <a:bodyPr/>
          <a:lstStyle/>
          <a:p>
            <a:pPr eaLnBrk="1" hangingPunct="1"/>
            <a:r>
              <a:rPr lang="en-ZA" altLang="en-US" b="1" u="sng">
                <a:solidFill>
                  <a:srgbClr val="990000"/>
                </a:solidFill>
              </a:rPr>
              <a:t>Autosol – 75ml Metal Polish</a:t>
            </a:r>
            <a:endParaRPr lang="en-GB" altLang="en-US" b="1" u="sng">
              <a:solidFill>
                <a:srgbClr val="990000"/>
              </a:solidFill>
            </a:endParaRPr>
          </a:p>
        </p:txBody>
      </p:sp>
      <p:sp>
        <p:nvSpPr>
          <p:cNvPr id="22531" name="Rectangle 3">
            <a:extLst>
              <a:ext uri="{FF2B5EF4-FFF2-40B4-BE49-F238E27FC236}">
                <a16:creationId xmlns:a16="http://schemas.microsoft.com/office/drawing/2014/main" id="{99FFF7B5-26F7-A1F0-81D9-262D474BDCC7}"/>
              </a:ext>
            </a:extLst>
          </p:cNvPr>
          <p:cNvSpPr>
            <a:spLocks noGrp="1" noChangeArrowheads="1"/>
          </p:cNvSpPr>
          <p:nvPr>
            <p:ph type="subTitle" idx="1"/>
          </p:nvPr>
        </p:nvSpPr>
        <p:spPr>
          <a:xfrm>
            <a:off x="755650" y="3141663"/>
            <a:ext cx="7561263" cy="3527425"/>
          </a:xfrm>
        </p:spPr>
        <p:txBody>
          <a:bodyPr/>
          <a:lstStyle/>
          <a:p>
            <a:pPr algn="l" eaLnBrk="1" hangingPunct="1"/>
            <a:r>
              <a:rPr lang="en-ZA" altLang="en-US" sz="1800" b="1" u="sng" dirty="0"/>
              <a:t>Application</a:t>
            </a:r>
            <a:r>
              <a:rPr lang="en-ZA" altLang="en-US" sz="1800" u="sng" dirty="0"/>
              <a:t>:</a:t>
            </a:r>
          </a:p>
          <a:p>
            <a:pPr algn="l" eaLnBrk="1" hangingPunct="1"/>
            <a:r>
              <a:rPr lang="en-ZA" altLang="en-US" sz="1400" dirty="0">
                <a:latin typeface="Arial Rounded MT Bold" panose="020F0704030504030204" pitchFamily="34" charset="0"/>
              </a:rPr>
              <a:t>The high quality metal polish is ideal for cleaning and reconditioning most metal surfaces and is especially effective in removing rust and gives aging  metal surfaces</a:t>
            </a:r>
          </a:p>
          <a:p>
            <a:pPr algn="l" eaLnBrk="1" hangingPunct="1"/>
            <a:r>
              <a:rPr lang="en-ZA" altLang="en-US" sz="1400" dirty="0">
                <a:latin typeface="Arial Rounded MT Bold" panose="020F0704030504030204" pitchFamily="34" charset="0"/>
              </a:rPr>
              <a:t>a new brilliance. </a:t>
            </a:r>
          </a:p>
          <a:p>
            <a:pPr algn="l" eaLnBrk="1" hangingPunct="1"/>
            <a:r>
              <a:rPr lang="en-ZA" altLang="en-US" sz="1400" dirty="0">
                <a:latin typeface="Arial Rounded MT Bold" panose="020F0704030504030204" pitchFamily="34" charset="0"/>
              </a:rPr>
              <a:t>The polish also leaves a long lasting silicone and ammonia free protective coating.</a:t>
            </a:r>
          </a:p>
          <a:p>
            <a:pPr algn="l" eaLnBrk="1" hangingPunct="1"/>
            <a:r>
              <a:rPr lang="en-ZA" altLang="en-US" sz="1400" dirty="0">
                <a:latin typeface="Arial Rounded MT Bold" panose="020F0704030504030204" pitchFamily="34" charset="0"/>
              </a:rPr>
              <a:t>The balanced formulation of active ingredients means that the surface protection is long lasting.</a:t>
            </a:r>
          </a:p>
          <a:p>
            <a:pPr algn="l" eaLnBrk="1" hangingPunct="1"/>
            <a:r>
              <a:rPr lang="en-ZA" altLang="en-US" sz="1800" b="1" u="sng" dirty="0">
                <a:latin typeface="Arial Rounded MT Bold" panose="020F0704030504030204" pitchFamily="34" charset="0"/>
              </a:rPr>
              <a:t>Uses:</a:t>
            </a:r>
          </a:p>
          <a:p>
            <a:pPr algn="l" eaLnBrk="1" hangingPunct="1"/>
            <a:r>
              <a:rPr lang="en-ZA" altLang="en-US" sz="1400" dirty="0">
                <a:latin typeface="Arial Rounded MT Bold" panose="020F0704030504030204" pitchFamily="34" charset="0"/>
              </a:rPr>
              <a:t>Polishing of all metal parts on cars, trucks, motorcycles, bicycles, lamps, candlesticks, musical instruments, metal furniture etc</a:t>
            </a:r>
          </a:p>
          <a:p>
            <a:pPr algn="l" eaLnBrk="1" hangingPunct="1"/>
            <a:r>
              <a:rPr lang="en-ZA" altLang="en-US" sz="1400" b="1" dirty="0">
                <a:solidFill>
                  <a:srgbClr val="C00000"/>
                </a:solidFill>
                <a:latin typeface="Arial Rounded MT Bold" panose="020F0704030504030204" pitchFamily="34" charset="0"/>
              </a:rPr>
              <a:t>Can be used on all metal surfaces except Brushed steel and anodised Aluminium</a:t>
            </a:r>
          </a:p>
          <a:p>
            <a:pPr algn="l" eaLnBrk="1" hangingPunct="1"/>
            <a:r>
              <a:rPr lang="en-ZA" altLang="en-US" sz="1400" dirty="0">
                <a:latin typeface="Arial Rounded MT Bold" panose="020F0704030504030204" pitchFamily="34" charset="0"/>
              </a:rPr>
              <a:t>Abrasiveness: Medium</a:t>
            </a:r>
          </a:p>
          <a:p>
            <a:pPr algn="l" eaLnBrk="1" hangingPunct="1"/>
            <a:endParaRPr lang="en-ZA" altLang="en-US" sz="1400" dirty="0">
              <a:latin typeface="Arial Rounded MT Bold" panose="020F0704030504030204" pitchFamily="34" charset="0"/>
            </a:endParaRPr>
          </a:p>
          <a:p>
            <a:pPr algn="l" eaLnBrk="1" hangingPunct="1"/>
            <a:r>
              <a:rPr lang="en-ZA" altLang="en-US" sz="1400" dirty="0">
                <a:latin typeface="Arial Rounded MT Bold" panose="020F0704030504030204" pitchFamily="34" charset="0"/>
              </a:rPr>
              <a:t>Article No.: 1000		Content: 75ml tube</a:t>
            </a:r>
            <a:endParaRPr lang="en-GB" altLang="en-US" sz="1400" dirty="0">
              <a:latin typeface="Arial Rounded MT Bold" panose="020F0704030504030204" pitchFamily="34" charset="0"/>
            </a:endParaRPr>
          </a:p>
        </p:txBody>
      </p:sp>
      <p:pic>
        <p:nvPicPr>
          <p:cNvPr id="22533" name="Picture 2">
            <a:extLst>
              <a:ext uri="{FF2B5EF4-FFF2-40B4-BE49-F238E27FC236}">
                <a16:creationId xmlns:a16="http://schemas.microsoft.com/office/drawing/2014/main" id="{904F4FFC-8ED5-FA21-C0F5-3626351F4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150" y="1255713"/>
            <a:ext cx="776288"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an of metal polish and a tube of metal&#10;&#10;AI-generated content may be incorrect.">
            <a:extLst>
              <a:ext uri="{FF2B5EF4-FFF2-40B4-BE49-F238E27FC236}">
                <a16:creationId xmlns:a16="http://schemas.microsoft.com/office/drawing/2014/main" id="{2CEC2398-7884-253A-2ADE-8A937E7A9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851" y="628204"/>
            <a:ext cx="3140968" cy="31409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47FE473-C344-2E09-29BA-D9F1B5DB51B8}"/>
              </a:ext>
            </a:extLst>
          </p:cNvPr>
          <p:cNvSpPr>
            <a:spLocks noGrp="1" noChangeArrowheads="1"/>
          </p:cNvSpPr>
          <p:nvPr>
            <p:ph type="ctrTitle"/>
          </p:nvPr>
        </p:nvSpPr>
        <p:spPr>
          <a:xfrm>
            <a:off x="250825" y="260350"/>
            <a:ext cx="8642350" cy="1008063"/>
          </a:xfrm>
        </p:spPr>
        <p:txBody>
          <a:bodyPr/>
          <a:lstStyle/>
          <a:p>
            <a:pPr eaLnBrk="1" hangingPunct="1"/>
            <a:r>
              <a:rPr lang="en-ZA" altLang="en-US" sz="4000" b="1" u="sng">
                <a:solidFill>
                  <a:srgbClr val="990000"/>
                </a:solidFill>
              </a:rPr>
              <a:t>Autosol – Shine Polish</a:t>
            </a:r>
            <a:endParaRPr lang="en-GB" altLang="en-US" sz="4000" b="1" u="sng">
              <a:solidFill>
                <a:srgbClr val="990000"/>
              </a:solidFill>
            </a:endParaRPr>
          </a:p>
        </p:txBody>
      </p:sp>
      <p:sp>
        <p:nvSpPr>
          <p:cNvPr id="23555" name="Rectangle 3">
            <a:extLst>
              <a:ext uri="{FF2B5EF4-FFF2-40B4-BE49-F238E27FC236}">
                <a16:creationId xmlns:a16="http://schemas.microsoft.com/office/drawing/2014/main" id="{DC08C354-AC65-5078-A9B8-A6EB9AA90357}"/>
              </a:ext>
            </a:extLst>
          </p:cNvPr>
          <p:cNvSpPr>
            <a:spLocks noGrp="1" noChangeArrowheads="1"/>
          </p:cNvSpPr>
          <p:nvPr>
            <p:ph type="subTitle" idx="1"/>
          </p:nvPr>
        </p:nvSpPr>
        <p:spPr>
          <a:xfrm>
            <a:off x="971550" y="3644900"/>
            <a:ext cx="7561263" cy="3213100"/>
          </a:xfrm>
        </p:spPr>
        <p:txBody>
          <a:bodyPr/>
          <a:lstStyle/>
          <a:p>
            <a:pPr algn="l" eaLnBrk="1" hangingPunct="1">
              <a:lnSpc>
                <a:spcPct val="80000"/>
              </a:lnSpc>
            </a:pPr>
            <a:r>
              <a:rPr lang="en-ZA" altLang="en-US" sz="2000" b="1" u="sng"/>
              <a:t>Application</a:t>
            </a:r>
            <a:r>
              <a:rPr lang="en-ZA" altLang="en-US" sz="2000" u="sng"/>
              <a:t>:</a:t>
            </a:r>
          </a:p>
          <a:p>
            <a:pPr algn="l" eaLnBrk="1" hangingPunct="1">
              <a:lnSpc>
                <a:spcPct val="80000"/>
              </a:lnSpc>
            </a:pPr>
            <a:r>
              <a:rPr lang="en-GB" altLang="en-US" sz="1400" b="1">
                <a:latin typeface="Arial Rounded MT Bold" panose="020F0704030504030204" pitchFamily="34" charset="0"/>
              </a:rPr>
              <a:t>This domestic metal cleaning product has the ability to not only clean metal surfaces but to</a:t>
            </a:r>
          </a:p>
          <a:p>
            <a:pPr algn="l" eaLnBrk="1" hangingPunct="1">
              <a:lnSpc>
                <a:spcPct val="80000"/>
              </a:lnSpc>
            </a:pPr>
            <a:r>
              <a:rPr lang="en-GB" altLang="en-US" sz="1400" b="1">
                <a:latin typeface="Arial Rounded MT Bold" panose="020F0704030504030204" pitchFamily="34" charset="0"/>
              </a:rPr>
              <a:t>also protect them from tarnishing. SHINE Metal Polish is ideal for cleaning, polishing and</a:t>
            </a:r>
          </a:p>
          <a:p>
            <a:pPr algn="l" eaLnBrk="1" hangingPunct="1">
              <a:lnSpc>
                <a:spcPct val="80000"/>
              </a:lnSpc>
            </a:pPr>
            <a:r>
              <a:rPr lang="en-GB" altLang="en-US" sz="1400" b="1">
                <a:latin typeface="Arial Rounded MT Bold" panose="020F0704030504030204" pitchFamily="34" charset="0"/>
              </a:rPr>
              <a:t>protecting bright metal surfaces around the home and commercial areas. Great for polishing</a:t>
            </a:r>
          </a:p>
          <a:p>
            <a:pPr algn="l" eaLnBrk="1" hangingPunct="1">
              <a:lnSpc>
                <a:spcPct val="80000"/>
              </a:lnSpc>
            </a:pPr>
            <a:r>
              <a:rPr lang="en-GB" altLang="en-US" sz="1400" b="1">
                <a:latin typeface="Arial Rounded MT Bold" panose="020F0704030504030204" pitchFamily="34" charset="0"/>
              </a:rPr>
              <a:t>aluminium, stainless steel, brass, copper and most metals.</a:t>
            </a:r>
            <a:endParaRPr lang="en-ZA" altLang="en-US" sz="1400" b="1">
              <a:latin typeface="Arial Rounded MT Bold" panose="020F0704030504030204" pitchFamily="34" charset="0"/>
            </a:endParaRPr>
          </a:p>
          <a:p>
            <a:pPr algn="l" eaLnBrk="1" hangingPunct="1">
              <a:lnSpc>
                <a:spcPct val="80000"/>
              </a:lnSpc>
            </a:pPr>
            <a:r>
              <a:rPr lang="en-ZA" altLang="en-US" sz="2000" b="1" u="sng">
                <a:latin typeface="Arial Rounded MT Bold" panose="020F0704030504030204" pitchFamily="34" charset="0"/>
              </a:rPr>
              <a:t>Uses:</a:t>
            </a:r>
          </a:p>
          <a:p>
            <a:pPr algn="l" eaLnBrk="1" hangingPunct="1">
              <a:lnSpc>
                <a:spcPct val="80000"/>
              </a:lnSpc>
            </a:pPr>
            <a:r>
              <a:rPr lang="en-ZA" altLang="en-US" sz="1400">
                <a:latin typeface="Arial Rounded MT Bold" panose="020F0704030504030204" pitchFamily="34" charset="0"/>
              </a:rPr>
              <a:t>Home use on all metal surfaces except Brushed steel and anodised Aluminium</a:t>
            </a:r>
          </a:p>
          <a:p>
            <a:pPr algn="l" eaLnBrk="1" hangingPunct="1">
              <a:lnSpc>
                <a:spcPct val="80000"/>
              </a:lnSpc>
            </a:pPr>
            <a:endParaRPr lang="en-ZA" altLang="en-US" sz="1200">
              <a:latin typeface="Arial Rounded MT Bold" panose="020F0704030504030204" pitchFamily="34" charset="0"/>
            </a:endParaRPr>
          </a:p>
          <a:p>
            <a:pPr algn="l" eaLnBrk="1" hangingPunct="1">
              <a:lnSpc>
                <a:spcPct val="80000"/>
              </a:lnSpc>
            </a:pPr>
            <a:r>
              <a:rPr lang="en-ZA" altLang="en-US" sz="1400">
                <a:latin typeface="Arial Rounded MT Bold" panose="020F0704030504030204" pitchFamily="34" charset="0"/>
              </a:rPr>
              <a:t>Abrasiveness: Medium</a:t>
            </a:r>
          </a:p>
          <a:p>
            <a:pPr algn="l" eaLnBrk="1" hangingPunct="1">
              <a:lnSpc>
                <a:spcPct val="80000"/>
              </a:lnSpc>
            </a:pPr>
            <a:endParaRPr lang="en-ZA" altLang="en-US" sz="1400">
              <a:latin typeface="Arial Rounded MT Bold" panose="020F0704030504030204" pitchFamily="34" charset="0"/>
            </a:endParaRPr>
          </a:p>
          <a:p>
            <a:pPr algn="l" eaLnBrk="1" hangingPunct="1">
              <a:lnSpc>
                <a:spcPct val="80000"/>
              </a:lnSpc>
            </a:pPr>
            <a:r>
              <a:rPr lang="en-ZA" altLang="en-US" sz="1400">
                <a:latin typeface="Arial Rounded MT Bold" panose="020F0704030504030204" pitchFamily="34" charset="0"/>
              </a:rPr>
              <a:t>Article No.: 11189		Content: 75ml tube</a:t>
            </a:r>
            <a:endParaRPr lang="en-GB" altLang="en-US" sz="1400">
              <a:latin typeface="Arial Rounded MT Bold" panose="020F0704030504030204" pitchFamily="34" charset="0"/>
            </a:endParaRPr>
          </a:p>
        </p:txBody>
      </p:sp>
      <p:pic>
        <p:nvPicPr>
          <p:cNvPr id="23556" name="Picture 2">
            <a:extLst>
              <a:ext uri="{FF2B5EF4-FFF2-40B4-BE49-F238E27FC236}">
                <a16:creationId xmlns:a16="http://schemas.microsoft.com/office/drawing/2014/main" id="{BFD0B139-E807-9293-E63F-7A037AB73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268413"/>
            <a:ext cx="3313113"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04D60-3DAA-1FAA-B7CC-E35DAA6EC111}"/>
              </a:ext>
            </a:extLst>
          </p:cNvPr>
          <p:cNvSpPr txBox="1"/>
          <p:nvPr/>
        </p:nvSpPr>
        <p:spPr>
          <a:xfrm>
            <a:off x="107950" y="333375"/>
            <a:ext cx="8640763" cy="584200"/>
          </a:xfrm>
          <a:prstGeom prst="rect">
            <a:avLst/>
          </a:prstGeom>
          <a:noFill/>
        </p:spPr>
        <p:txBody>
          <a:bodyPr>
            <a:spAutoFit/>
          </a:bodyPr>
          <a:lstStyle/>
          <a:p>
            <a:pPr eaLnBrk="1" hangingPunct="1">
              <a:defRPr/>
            </a:pPr>
            <a:r>
              <a:rPr lang="en-ZA" altLang="en-US" sz="3200" b="1" u="sng" kern="0" dirty="0">
                <a:solidFill>
                  <a:srgbClr val="990000"/>
                </a:solidFill>
              </a:rPr>
              <a:t>             Autosol – Stainless Steel Polish</a:t>
            </a:r>
            <a:endParaRPr lang="en-ZA" sz="3200" dirty="0"/>
          </a:p>
        </p:txBody>
      </p:sp>
      <p:sp>
        <p:nvSpPr>
          <p:cNvPr id="3" name="TextBox 2">
            <a:extLst>
              <a:ext uri="{FF2B5EF4-FFF2-40B4-BE49-F238E27FC236}">
                <a16:creationId xmlns:a16="http://schemas.microsoft.com/office/drawing/2014/main" id="{D9997991-F94D-77D6-3A51-BEA55D5253BF}"/>
              </a:ext>
            </a:extLst>
          </p:cNvPr>
          <p:cNvSpPr txBox="1"/>
          <p:nvPr/>
        </p:nvSpPr>
        <p:spPr>
          <a:xfrm>
            <a:off x="899592" y="3409488"/>
            <a:ext cx="7920880" cy="3077766"/>
          </a:xfrm>
          <a:prstGeom prst="rect">
            <a:avLst/>
          </a:prstGeom>
          <a:noFill/>
        </p:spPr>
        <p:txBody>
          <a:bodyPr wrap="square" rtlCol="0">
            <a:spAutoFit/>
          </a:bodyPr>
          <a:lstStyle/>
          <a:p>
            <a:r>
              <a:rPr lang="en-GB" b="1" dirty="0"/>
              <a:t>Application</a:t>
            </a:r>
          </a:p>
          <a:p>
            <a:r>
              <a:rPr lang="en-GB" sz="1600" dirty="0"/>
              <a:t>Apply a thin layer of AUTOSOL® Stainless Steel Polish and buff up with a soft cloth in a circular</a:t>
            </a:r>
          </a:p>
          <a:p>
            <a:r>
              <a:rPr lang="en-GB" sz="1600" dirty="0"/>
              <a:t>motion until a black residue forms. Then polish with a clean cloth to produce a brilliant shine.</a:t>
            </a:r>
          </a:p>
          <a:p>
            <a:r>
              <a:rPr lang="en-GB" sz="1600" dirty="0"/>
              <a:t>We recommend AUTOSOL® Stainless Steel Power Cleaner for removing polish residue. Treat</a:t>
            </a:r>
          </a:p>
          <a:p>
            <a:r>
              <a:rPr lang="en-GB" sz="1600" dirty="0"/>
              <a:t>with AUTOSOL® Metal </a:t>
            </a:r>
            <a:r>
              <a:rPr lang="en-GB" sz="1600" dirty="0" err="1"/>
              <a:t>Guardfor</a:t>
            </a:r>
            <a:r>
              <a:rPr lang="en-GB" sz="1600" dirty="0"/>
              <a:t> a longer lasting shine.</a:t>
            </a:r>
          </a:p>
          <a:p>
            <a:endParaRPr lang="en-GB" sz="1600" dirty="0"/>
          </a:p>
          <a:p>
            <a:r>
              <a:rPr lang="en-GB" sz="1600" b="1" dirty="0"/>
              <a:t>Abrasiveness: Fine</a:t>
            </a:r>
          </a:p>
          <a:p>
            <a:endParaRPr lang="en-GB" sz="1600" dirty="0"/>
          </a:p>
          <a:p>
            <a:endParaRPr lang="en-ZA" sz="1600" dirty="0"/>
          </a:p>
        </p:txBody>
      </p:sp>
      <p:pic>
        <p:nvPicPr>
          <p:cNvPr id="5" name="Picture 4" descr="A tube of steel polish&#10;&#10;AI-generated content may be incorrect.">
            <a:extLst>
              <a:ext uri="{FF2B5EF4-FFF2-40B4-BE49-F238E27FC236}">
                <a16:creationId xmlns:a16="http://schemas.microsoft.com/office/drawing/2014/main" id="{611EE3BD-C0A7-0274-4FA4-DE7E5A361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99794" y="-735293"/>
            <a:ext cx="5808307" cy="59766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CF1E811D-E434-512C-4530-66557E7F4EE5}"/>
              </a:ext>
            </a:extLst>
          </p:cNvPr>
          <p:cNvSpPr>
            <a:spLocks noGrp="1" noChangeArrowheads="1"/>
          </p:cNvSpPr>
          <p:nvPr>
            <p:ph type="ctrTitle"/>
          </p:nvPr>
        </p:nvSpPr>
        <p:spPr>
          <a:xfrm>
            <a:off x="539750" y="0"/>
            <a:ext cx="7772400" cy="1125538"/>
          </a:xfrm>
        </p:spPr>
        <p:txBody>
          <a:bodyPr/>
          <a:lstStyle/>
          <a:p>
            <a:r>
              <a:rPr lang="en-ZA" altLang="en-US" sz="4000" b="1" u="sng">
                <a:solidFill>
                  <a:srgbClr val="990000"/>
                </a:solidFill>
              </a:rPr>
              <a:t>Autosol – 75ml Aluminium  Polish</a:t>
            </a:r>
            <a:endParaRPr lang="en-GB" altLang="en-US" sz="4000" b="1" u="sng">
              <a:solidFill>
                <a:srgbClr val="990000"/>
              </a:solidFill>
            </a:endParaRPr>
          </a:p>
        </p:txBody>
      </p:sp>
      <p:sp>
        <p:nvSpPr>
          <p:cNvPr id="24579" name="Rectangle 5">
            <a:extLst>
              <a:ext uri="{FF2B5EF4-FFF2-40B4-BE49-F238E27FC236}">
                <a16:creationId xmlns:a16="http://schemas.microsoft.com/office/drawing/2014/main" id="{C142195F-62D6-3DD7-C041-E125B5DDAECC}"/>
              </a:ext>
            </a:extLst>
          </p:cNvPr>
          <p:cNvSpPr>
            <a:spLocks noGrp="1" noChangeArrowheads="1"/>
          </p:cNvSpPr>
          <p:nvPr>
            <p:ph type="subTitle" idx="1"/>
          </p:nvPr>
        </p:nvSpPr>
        <p:spPr>
          <a:xfrm>
            <a:off x="755650" y="3500438"/>
            <a:ext cx="7345363" cy="3213100"/>
          </a:xfrm>
        </p:spPr>
        <p:txBody>
          <a:bodyPr/>
          <a:lstStyle/>
          <a:p>
            <a:pPr algn="l" eaLnBrk="1" hangingPunct="1">
              <a:lnSpc>
                <a:spcPct val="80000"/>
              </a:lnSpc>
            </a:pPr>
            <a:r>
              <a:rPr lang="en-ZA" altLang="en-US" sz="2400" b="1" u="sng">
                <a:latin typeface="Arial Rounded MT Bold" panose="020F0704030504030204" pitchFamily="34" charset="0"/>
              </a:rPr>
              <a:t>Product Information:</a:t>
            </a:r>
          </a:p>
          <a:p>
            <a:pPr algn="l" eaLnBrk="1" hangingPunct="1">
              <a:lnSpc>
                <a:spcPct val="80000"/>
              </a:lnSpc>
            </a:pPr>
            <a:r>
              <a:rPr lang="en-ZA" altLang="en-US" sz="1600">
                <a:latin typeface="Arial Rounded MT Bold" panose="020F0704030504030204" pitchFamily="34" charset="0"/>
              </a:rPr>
              <a:t>The</a:t>
            </a:r>
            <a:r>
              <a:rPr lang="en-ZA" altLang="en-US" sz="1800">
                <a:latin typeface="Arial Rounded MT Bold" panose="020F0704030504030204" pitchFamily="34" charset="0"/>
              </a:rPr>
              <a:t> </a:t>
            </a:r>
            <a:r>
              <a:rPr lang="en-ZA" altLang="en-US" sz="1600">
                <a:latin typeface="Arial Rounded MT Bold" panose="020F0704030504030204" pitchFamily="34" charset="0"/>
              </a:rPr>
              <a:t>product has been scientifically formulated to meet the needs of Aluminium and other softer  metals and after the application of the polish a protective layer is left behind. The formula contains no ammonia</a:t>
            </a:r>
            <a:endParaRPr lang="en-ZA" altLang="en-US" sz="1800">
              <a:latin typeface="Arial Rounded MT Bold" panose="020F0704030504030204" pitchFamily="34" charset="0"/>
            </a:endParaRPr>
          </a:p>
          <a:p>
            <a:pPr algn="l" eaLnBrk="1" hangingPunct="1">
              <a:lnSpc>
                <a:spcPct val="80000"/>
              </a:lnSpc>
            </a:pPr>
            <a:endParaRPr lang="en-ZA" altLang="en-US" sz="1800">
              <a:latin typeface="Arial Rounded MT Bold" panose="020F0704030504030204" pitchFamily="34" charset="0"/>
            </a:endParaRPr>
          </a:p>
          <a:p>
            <a:pPr algn="l" eaLnBrk="1" hangingPunct="1">
              <a:lnSpc>
                <a:spcPct val="80000"/>
              </a:lnSpc>
            </a:pPr>
            <a:r>
              <a:rPr lang="en-ZA" altLang="en-US" sz="2400" b="1" u="sng">
                <a:latin typeface="Arial Rounded MT Bold" panose="020F0704030504030204" pitchFamily="34" charset="0"/>
              </a:rPr>
              <a:t>Uses:</a:t>
            </a:r>
          </a:p>
          <a:p>
            <a:pPr algn="l" eaLnBrk="1" hangingPunct="1">
              <a:lnSpc>
                <a:spcPct val="80000"/>
              </a:lnSpc>
            </a:pPr>
            <a:r>
              <a:rPr lang="en-ZA" altLang="en-US" sz="1600">
                <a:latin typeface="Arial Rounded MT Bold" panose="020F0704030504030204" pitchFamily="34" charset="0"/>
              </a:rPr>
              <a:t>Aluminium Mag wheels, Aluminium engine parts</a:t>
            </a:r>
          </a:p>
          <a:p>
            <a:pPr algn="l" eaLnBrk="1" hangingPunct="1">
              <a:lnSpc>
                <a:spcPct val="80000"/>
              </a:lnSpc>
            </a:pPr>
            <a:r>
              <a:rPr lang="en-ZA" altLang="en-US" sz="1600">
                <a:latin typeface="Arial Rounded MT Bold" panose="020F0704030504030204" pitchFamily="34" charset="0"/>
              </a:rPr>
              <a:t> </a:t>
            </a:r>
          </a:p>
          <a:p>
            <a:pPr algn="l" eaLnBrk="1" hangingPunct="1">
              <a:lnSpc>
                <a:spcPct val="80000"/>
              </a:lnSpc>
            </a:pPr>
            <a:r>
              <a:rPr lang="en-ZA" altLang="en-US" sz="2000">
                <a:latin typeface="Arial Rounded MT Bold" panose="020F0704030504030204" pitchFamily="34" charset="0"/>
              </a:rPr>
              <a:t>Abrasiveness: mild</a:t>
            </a:r>
          </a:p>
          <a:p>
            <a:pPr algn="l" eaLnBrk="1" hangingPunct="1">
              <a:lnSpc>
                <a:spcPct val="80000"/>
              </a:lnSpc>
            </a:pPr>
            <a:endParaRPr lang="en-ZA" altLang="en-US" sz="2000">
              <a:latin typeface="Arial Rounded MT Bold" panose="020F0704030504030204" pitchFamily="34" charset="0"/>
            </a:endParaRPr>
          </a:p>
          <a:p>
            <a:pPr algn="l" eaLnBrk="1" hangingPunct="1">
              <a:lnSpc>
                <a:spcPct val="80000"/>
              </a:lnSpc>
            </a:pPr>
            <a:r>
              <a:rPr lang="en-ZA" altLang="en-US" sz="1600">
                <a:latin typeface="Arial Rounded MT Bold" panose="020F0704030504030204" pitchFamily="34" charset="0"/>
              </a:rPr>
              <a:t>Article No.: 1824			Content: 75ml tube</a:t>
            </a:r>
            <a:endParaRPr lang="en-GB" altLang="en-US" sz="1600"/>
          </a:p>
          <a:p>
            <a:pPr algn="l" eaLnBrk="1" hangingPunct="1">
              <a:lnSpc>
                <a:spcPct val="80000"/>
              </a:lnSpc>
            </a:pPr>
            <a:endParaRPr lang="en-GB" altLang="en-US" sz="3600"/>
          </a:p>
          <a:p>
            <a:pPr>
              <a:lnSpc>
                <a:spcPct val="80000"/>
              </a:lnSpc>
            </a:pPr>
            <a:endParaRPr lang="en-GB" altLang="en-US" sz="2400"/>
          </a:p>
        </p:txBody>
      </p:sp>
      <p:pic>
        <p:nvPicPr>
          <p:cNvPr id="24580" name="Picture 8" descr="111">
            <a:extLst>
              <a:ext uri="{FF2B5EF4-FFF2-40B4-BE49-F238E27FC236}">
                <a16:creationId xmlns:a16="http://schemas.microsoft.com/office/drawing/2014/main" id="{FD7B4E9B-7460-DC27-576E-EBA8AC418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196975"/>
            <a:ext cx="2954337"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a:extLst>
              <a:ext uri="{FF2B5EF4-FFF2-40B4-BE49-F238E27FC236}">
                <a16:creationId xmlns:a16="http://schemas.microsoft.com/office/drawing/2014/main" id="{096AC979-6C56-310B-381B-5ADEB2A2F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87463"/>
            <a:ext cx="3667125" cy="525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5E9258C-6CF5-6A06-5B43-A001F77C59EC}"/>
              </a:ext>
            </a:extLst>
          </p:cNvPr>
          <p:cNvSpPr txBox="1"/>
          <p:nvPr/>
        </p:nvSpPr>
        <p:spPr>
          <a:xfrm>
            <a:off x="684213" y="333375"/>
            <a:ext cx="7272337" cy="768350"/>
          </a:xfrm>
          <a:prstGeom prst="rect">
            <a:avLst/>
          </a:prstGeom>
          <a:noFill/>
        </p:spPr>
        <p:txBody>
          <a:bodyPr>
            <a:spAutoFit/>
          </a:bodyPr>
          <a:lstStyle/>
          <a:p>
            <a:pPr eaLnBrk="1" hangingPunct="1">
              <a:defRPr/>
            </a:pPr>
            <a:r>
              <a:rPr lang="en-ZA" altLang="en-US" sz="4400" b="1" u="sng" kern="0" dirty="0">
                <a:solidFill>
                  <a:srgbClr val="990000"/>
                </a:solidFill>
              </a:rPr>
              <a:t>Autosol – Super Gloss</a:t>
            </a:r>
            <a:endParaRPr lang="en-ZA" sz="4400" dirty="0"/>
          </a:p>
        </p:txBody>
      </p:sp>
      <p:sp>
        <p:nvSpPr>
          <p:cNvPr id="28676" name="TextBox 5">
            <a:extLst>
              <a:ext uri="{FF2B5EF4-FFF2-40B4-BE49-F238E27FC236}">
                <a16:creationId xmlns:a16="http://schemas.microsoft.com/office/drawing/2014/main" id="{0A270C59-D325-D93A-2E8B-6B03709AD29B}"/>
              </a:ext>
            </a:extLst>
          </p:cNvPr>
          <p:cNvSpPr txBox="1">
            <a:spLocks noChangeArrowheads="1"/>
          </p:cNvSpPr>
          <p:nvPr/>
        </p:nvSpPr>
        <p:spPr bwMode="auto">
          <a:xfrm>
            <a:off x="4356100" y="1484313"/>
            <a:ext cx="453707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1800" b="1">
                <a:latin typeface="Congenial Black" panose="02000503040000020004" pitchFamily="2" charset="0"/>
              </a:rPr>
              <a:t>Product Information</a:t>
            </a:r>
            <a:r>
              <a:rPr lang="en-ZA" altLang="en-US" sz="1800">
                <a:latin typeface="CIDFont+F5"/>
              </a:rPr>
              <a:t>:</a:t>
            </a:r>
          </a:p>
          <a:p>
            <a:pPr eaLnBrk="1" hangingPunct="1">
              <a:spcBef>
                <a:spcPct val="0"/>
              </a:spcBef>
              <a:buFontTx/>
              <a:buNone/>
            </a:pPr>
            <a:endParaRPr lang="en-ZA" altLang="en-US" sz="1800">
              <a:latin typeface="CIDFont+F5"/>
            </a:endParaRPr>
          </a:p>
          <a:p>
            <a:pPr eaLnBrk="1" hangingPunct="1">
              <a:spcBef>
                <a:spcPct val="0"/>
              </a:spcBef>
              <a:buFontTx/>
              <a:buNone/>
            </a:pPr>
            <a:r>
              <a:rPr lang="en-ZA" altLang="en-US" sz="1800" b="1">
                <a:latin typeface="CIDFont+F5"/>
              </a:rPr>
              <a:t>Produces a spectacular shiny finish.</a:t>
            </a:r>
          </a:p>
          <a:p>
            <a:pPr eaLnBrk="1" hangingPunct="1">
              <a:spcBef>
                <a:spcPct val="0"/>
              </a:spcBef>
              <a:buFontTx/>
              <a:buNone/>
            </a:pPr>
            <a:r>
              <a:rPr lang="en-GB" altLang="en-US" sz="1800" b="1">
                <a:latin typeface="CIDFont+F5"/>
              </a:rPr>
              <a:t>Recommend to polish initially with</a:t>
            </a:r>
          </a:p>
          <a:p>
            <a:pPr eaLnBrk="1" hangingPunct="1">
              <a:spcBef>
                <a:spcPct val="0"/>
              </a:spcBef>
              <a:buFontTx/>
              <a:buNone/>
            </a:pPr>
            <a:r>
              <a:rPr lang="en-GB" altLang="en-US" sz="1800" b="1">
                <a:latin typeface="CIDFont+F5"/>
              </a:rPr>
              <a:t>Autosol Metal Polish followed by</a:t>
            </a:r>
          </a:p>
          <a:p>
            <a:pPr eaLnBrk="1" hangingPunct="1">
              <a:spcBef>
                <a:spcPct val="0"/>
              </a:spcBef>
              <a:buFontTx/>
              <a:buNone/>
            </a:pPr>
            <a:r>
              <a:rPr lang="en-ZA" altLang="en-US" sz="1800" b="1">
                <a:latin typeface="CIDFont+F5"/>
              </a:rPr>
              <a:t>Autosol Metal Polish Super Gloss</a:t>
            </a:r>
          </a:p>
          <a:p>
            <a:pPr eaLnBrk="1" hangingPunct="1">
              <a:spcBef>
                <a:spcPct val="0"/>
              </a:spcBef>
              <a:buFontTx/>
              <a:buNone/>
            </a:pPr>
            <a:r>
              <a:rPr lang="en-GB" altLang="en-US" sz="1800" b="1">
                <a:latin typeface="CIDFont+F5"/>
              </a:rPr>
              <a:t>to achieve the ultimate reflection</a:t>
            </a:r>
          </a:p>
          <a:p>
            <a:pPr eaLnBrk="1" hangingPunct="1">
              <a:spcBef>
                <a:spcPct val="0"/>
              </a:spcBef>
              <a:buFontTx/>
              <a:buNone/>
            </a:pPr>
            <a:r>
              <a:rPr lang="en-ZA" altLang="en-US" sz="1800" b="1">
                <a:latin typeface="CIDFont+F5"/>
              </a:rPr>
              <a:t>Applicable on various materials:</a:t>
            </a:r>
          </a:p>
          <a:p>
            <a:pPr eaLnBrk="1" hangingPunct="1">
              <a:spcBef>
                <a:spcPct val="0"/>
              </a:spcBef>
              <a:buFontTx/>
              <a:buNone/>
            </a:pPr>
            <a:r>
              <a:rPr lang="en-ZA" altLang="en-US" sz="1800" b="1">
                <a:latin typeface="CIDFont+F5"/>
              </a:rPr>
              <a:t>metals (aluminum, copper, brass,</a:t>
            </a:r>
          </a:p>
          <a:p>
            <a:pPr eaLnBrk="1" hangingPunct="1">
              <a:spcBef>
                <a:spcPct val="0"/>
              </a:spcBef>
              <a:buFontTx/>
              <a:buNone/>
            </a:pPr>
            <a:r>
              <a:rPr lang="en-ZA" altLang="en-US" sz="1800" b="1">
                <a:latin typeface="CIDFont+F5"/>
              </a:rPr>
              <a:t>stainless steel, chrome ...), plastic,</a:t>
            </a:r>
          </a:p>
          <a:p>
            <a:pPr eaLnBrk="1" hangingPunct="1">
              <a:spcBef>
                <a:spcPct val="0"/>
              </a:spcBef>
              <a:buFontTx/>
              <a:buNone/>
            </a:pPr>
            <a:r>
              <a:rPr lang="en-ZA" altLang="en-US" sz="1800" b="1">
                <a:latin typeface="CIDFont+F5"/>
              </a:rPr>
              <a:t>paint and fiberglass.</a:t>
            </a:r>
          </a:p>
          <a:p>
            <a:pPr eaLnBrk="1" hangingPunct="1">
              <a:spcBef>
                <a:spcPct val="0"/>
              </a:spcBef>
              <a:buFontTx/>
              <a:buNone/>
            </a:pPr>
            <a:endParaRPr lang="en-ZA" altLang="en-US" sz="1800" b="1">
              <a:latin typeface="CIDFont+F5"/>
            </a:endParaRPr>
          </a:p>
          <a:p>
            <a:pPr eaLnBrk="1" hangingPunct="1">
              <a:spcBef>
                <a:spcPct val="0"/>
              </a:spcBef>
              <a:buFontTx/>
              <a:buNone/>
            </a:pPr>
            <a:r>
              <a:rPr lang="en-GB" altLang="en-US" sz="1800" b="1">
                <a:latin typeface="CIDFont+F5"/>
              </a:rPr>
              <a:t>For that extra shiny Finish!!!</a:t>
            </a:r>
          </a:p>
          <a:p>
            <a:pPr eaLnBrk="1" hangingPunct="1">
              <a:spcBef>
                <a:spcPct val="0"/>
              </a:spcBef>
              <a:buFontTx/>
              <a:buNone/>
            </a:pPr>
            <a:endParaRPr lang="en-GB" altLang="en-US" sz="1800" b="1">
              <a:latin typeface="CIDFont+F5"/>
            </a:endParaRPr>
          </a:p>
          <a:p>
            <a:pPr eaLnBrk="1" hangingPunct="1">
              <a:spcBef>
                <a:spcPct val="0"/>
              </a:spcBef>
              <a:buFontTx/>
              <a:buNone/>
            </a:pPr>
            <a:r>
              <a:rPr lang="en-ZA" altLang="en-US" sz="1600" b="1"/>
              <a:t>Abrasiveness: Very Low Abrasive</a:t>
            </a:r>
          </a:p>
          <a:p>
            <a:pPr eaLnBrk="1" hangingPunct="1">
              <a:spcBef>
                <a:spcPct val="0"/>
              </a:spcBef>
              <a:buFontTx/>
              <a:buNone/>
            </a:pPr>
            <a:endParaRPr lang="en-ZA" altLang="en-US" sz="1600" b="1"/>
          </a:p>
          <a:p>
            <a:pPr eaLnBrk="1" hangingPunct="1">
              <a:spcBef>
                <a:spcPct val="0"/>
              </a:spcBef>
              <a:buFontTx/>
              <a:buNone/>
            </a:pPr>
            <a:r>
              <a:rPr lang="en-ZA" altLang="en-US" sz="1600" b="1"/>
              <a:t>Article No.: 1125	Content: 75ml tube</a:t>
            </a:r>
          </a:p>
          <a:p>
            <a:pPr eaLnBrk="1" hangingPunct="1">
              <a:spcBef>
                <a:spcPct val="0"/>
              </a:spcBef>
              <a:buFontTx/>
              <a:buNone/>
            </a:pPr>
            <a:r>
              <a:rPr lang="en-ZA" altLang="en-US" sz="1600" b="1"/>
              <a:t>			 250ml bottle</a:t>
            </a:r>
          </a:p>
          <a:p>
            <a:pPr eaLnBrk="1" hangingPunct="1">
              <a:spcBef>
                <a:spcPct val="0"/>
              </a:spcBef>
              <a:buFontTx/>
              <a:buNone/>
            </a:pPr>
            <a:endParaRPr lang="en-ZA" altLang="en-US"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1D065D-1D34-D6BE-FCB9-EEA209E40C7C}"/>
              </a:ext>
            </a:extLst>
          </p:cNvPr>
          <p:cNvSpPr txBox="1"/>
          <p:nvPr/>
        </p:nvSpPr>
        <p:spPr>
          <a:xfrm>
            <a:off x="107950" y="333375"/>
            <a:ext cx="8640763" cy="584200"/>
          </a:xfrm>
          <a:prstGeom prst="rect">
            <a:avLst/>
          </a:prstGeom>
          <a:noFill/>
        </p:spPr>
        <p:txBody>
          <a:bodyPr>
            <a:spAutoFit/>
          </a:bodyPr>
          <a:lstStyle/>
          <a:p>
            <a:pPr eaLnBrk="1" hangingPunct="1">
              <a:defRPr/>
            </a:pPr>
            <a:r>
              <a:rPr lang="en-ZA" altLang="en-US" sz="3200" b="1" u="sng" kern="0" dirty="0">
                <a:solidFill>
                  <a:srgbClr val="990000"/>
                </a:solidFill>
              </a:rPr>
              <a:t>Autosol – 750ml Stainless Power Cleaner</a:t>
            </a:r>
            <a:endParaRPr lang="en-ZA" sz="3200" dirty="0"/>
          </a:p>
        </p:txBody>
      </p:sp>
      <p:sp>
        <p:nvSpPr>
          <p:cNvPr id="31748" name="TextBox 5">
            <a:extLst>
              <a:ext uri="{FF2B5EF4-FFF2-40B4-BE49-F238E27FC236}">
                <a16:creationId xmlns:a16="http://schemas.microsoft.com/office/drawing/2014/main" id="{8EA5517B-0FF8-19FC-399E-9C7ACF46C80E}"/>
              </a:ext>
            </a:extLst>
          </p:cNvPr>
          <p:cNvSpPr txBox="1">
            <a:spLocks noChangeArrowheads="1"/>
          </p:cNvSpPr>
          <p:nvPr/>
        </p:nvSpPr>
        <p:spPr bwMode="auto">
          <a:xfrm>
            <a:off x="3779912" y="1686740"/>
            <a:ext cx="4537075"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b="1" dirty="0"/>
              <a:t>Product Information:</a:t>
            </a:r>
          </a:p>
          <a:p>
            <a:pPr eaLnBrk="1" hangingPunct="1">
              <a:spcBef>
                <a:spcPct val="0"/>
              </a:spcBef>
              <a:buFontTx/>
              <a:buNone/>
            </a:pPr>
            <a:endParaRPr lang="en-GB" altLang="en-US" sz="1800" b="1" dirty="0"/>
          </a:p>
          <a:p>
            <a:pPr eaLnBrk="1" hangingPunct="1">
              <a:spcBef>
                <a:spcPct val="0"/>
              </a:spcBef>
              <a:buFontTx/>
              <a:buNone/>
            </a:pPr>
            <a:r>
              <a:rPr lang="en-GB" altLang="en-US" sz="1800" dirty="0">
                <a:latin typeface="Avenir Next LT Pro Demi" panose="020B0704020202020204" pitchFamily="34" charset="0"/>
              </a:rPr>
              <a:t>Made for stainless steel, chrome, brass, anodised and enamelled metal</a:t>
            </a:r>
          </a:p>
          <a:p>
            <a:pPr eaLnBrk="1" hangingPunct="1">
              <a:spcBef>
                <a:spcPct val="0"/>
              </a:spcBef>
              <a:buFontTx/>
              <a:buNone/>
            </a:pPr>
            <a:r>
              <a:rPr lang="en-GB" altLang="en-US" sz="1800" dirty="0">
                <a:latin typeface="Avenir Next LT Pro Demi" panose="020B0704020202020204" pitchFamily="34" charset="0"/>
              </a:rPr>
              <a:t>surfaces, aluminium alloys, and non-ferrous metals, in the home, kitchen</a:t>
            </a:r>
          </a:p>
          <a:p>
            <a:pPr eaLnBrk="1" hangingPunct="1">
              <a:spcBef>
                <a:spcPct val="0"/>
              </a:spcBef>
              <a:buFontTx/>
              <a:buNone/>
            </a:pPr>
            <a:r>
              <a:rPr lang="en-GB" altLang="en-US" sz="1800" dirty="0">
                <a:latin typeface="Avenir Next LT Pro Demi" panose="020B0704020202020204" pitchFamily="34" charset="0"/>
              </a:rPr>
              <a:t>or work place involving food</a:t>
            </a:r>
          </a:p>
          <a:p>
            <a:pPr eaLnBrk="1" hangingPunct="1">
              <a:spcBef>
                <a:spcPct val="0"/>
              </a:spcBef>
              <a:buFontTx/>
              <a:buNone/>
            </a:pPr>
            <a:r>
              <a:rPr lang="en-GB" altLang="en-US" sz="1800" b="1" dirty="0">
                <a:latin typeface="Avenir Next LT Pro Demi" panose="020B0704020202020204" pitchFamily="34" charset="0"/>
              </a:rPr>
              <a:t>Food Safe</a:t>
            </a:r>
          </a:p>
          <a:p>
            <a:pPr eaLnBrk="1" hangingPunct="1">
              <a:spcBef>
                <a:spcPct val="0"/>
              </a:spcBef>
              <a:buFontTx/>
              <a:buNone/>
            </a:pPr>
            <a:endParaRPr lang="en-GB" altLang="en-US" sz="1800" b="1" dirty="0"/>
          </a:p>
          <a:p>
            <a:pPr eaLnBrk="1" hangingPunct="1">
              <a:spcBef>
                <a:spcPct val="0"/>
              </a:spcBef>
              <a:buFontTx/>
              <a:buNone/>
            </a:pPr>
            <a:r>
              <a:rPr lang="en-GB" altLang="en-US" sz="1800" b="1" dirty="0"/>
              <a:t>Uses:. </a:t>
            </a:r>
          </a:p>
          <a:p>
            <a:pPr eaLnBrk="1" hangingPunct="1">
              <a:spcBef>
                <a:spcPct val="0"/>
              </a:spcBef>
              <a:buFontTx/>
              <a:buNone/>
            </a:pPr>
            <a:r>
              <a:rPr lang="en-GB" altLang="en-US" sz="1600" dirty="0">
                <a:latin typeface="Avenir Next LT Pro Demi" panose="020B0704020202020204" pitchFamily="34" charset="0"/>
              </a:rPr>
              <a:t>It is a powerful multipurpose cleaner to remove, dirt, grease and food stain residues. Neutral in colour and odour. Tested</a:t>
            </a:r>
          </a:p>
          <a:p>
            <a:pPr eaLnBrk="1" hangingPunct="1">
              <a:spcBef>
                <a:spcPct val="0"/>
              </a:spcBef>
              <a:buFontTx/>
              <a:buNone/>
            </a:pPr>
            <a:r>
              <a:rPr lang="en-GB" altLang="en-US" sz="1600" dirty="0">
                <a:latin typeface="Avenir Next LT Pro Demi" panose="020B0704020202020204" pitchFamily="34" charset="0"/>
              </a:rPr>
              <a:t>for safe use in food preparation areas.</a:t>
            </a:r>
            <a:endParaRPr lang="en-GB" altLang="en-US" sz="1800" b="1" dirty="0">
              <a:latin typeface="Avenir Next LT Pro Demi" panose="020B0704020202020204" pitchFamily="34" charset="0"/>
            </a:endParaRPr>
          </a:p>
          <a:p>
            <a:pPr eaLnBrk="1" hangingPunct="1">
              <a:spcBef>
                <a:spcPct val="0"/>
              </a:spcBef>
              <a:buFontTx/>
              <a:buNone/>
            </a:pPr>
            <a:r>
              <a:rPr lang="en-GB" altLang="en-US" sz="1800" b="1" dirty="0"/>
              <a:t>     </a:t>
            </a:r>
          </a:p>
          <a:p>
            <a:pPr eaLnBrk="1" hangingPunct="1">
              <a:spcBef>
                <a:spcPct val="0"/>
              </a:spcBef>
              <a:buFontTx/>
              <a:buNone/>
            </a:pPr>
            <a:r>
              <a:rPr lang="en-GB" altLang="en-US" sz="1800" b="1" dirty="0"/>
              <a:t>Abrasiveness: Low Abrasive</a:t>
            </a:r>
          </a:p>
          <a:p>
            <a:pPr eaLnBrk="1" hangingPunct="1">
              <a:spcBef>
                <a:spcPct val="0"/>
              </a:spcBef>
              <a:buFontTx/>
              <a:buNone/>
            </a:pPr>
            <a:endParaRPr lang="en-GB" altLang="en-US" sz="1800" b="1" dirty="0"/>
          </a:p>
          <a:p>
            <a:pPr eaLnBrk="1" hangingPunct="1">
              <a:spcBef>
                <a:spcPct val="0"/>
              </a:spcBef>
              <a:buFontTx/>
              <a:buNone/>
            </a:pPr>
            <a:r>
              <a:rPr lang="en-GB" altLang="en-US" sz="1800" b="1" dirty="0"/>
              <a:t>Article No.: 1900	Content: 750ml tube</a:t>
            </a:r>
          </a:p>
        </p:txBody>
      </p:sp>
      <p:pic>
        <p:nvPicPr>
          <p:cNvPr id="31749" name="Picture 7">
            <a:extLst>
              <a:ext uri="{FF2B5EF4-FFF2-40B4-BE49-F238E27FC236}">
                <a16:creationId xmlns:a16="http://schemas.microsoft.com/office/drawing/2014/main" id="{536411C9-7328-4D59-8071-E431CF83A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84613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spray bottle with a black label&#10;&#10;AI-generated content may be incorrect.">
            <a:extLst>
              <a:ext uri="{FF2B5EF4-FFF2-40B4-BE49-F238E27FC236}">
                <a16:creationId xmlns:a16="http://schemas.microsoft.com/office/drawing/2014/main" id="{21A9EF49-9E9B-ACE3-B3D5-6563E82A5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498231"/>
            <a:ext cx="4365104" cy="43651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1C0BC42-9369-1159-D2A9-BA640DBC09EE}"/>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Metal Liquid Guard </a:t>
            </a:r>
            <a:endParaRPr lang="en-GB" altLang="en-US" sz="4000" b="1" u="sng" dirty="0">
              <a:solidFill>
                <a:srgbClr val="990000"/>
              </a:solidFill>
            </a:endParaRPr>
          </a:p>
        </p:txBody>
      </p:sp>
      <p:pic>
        <p:nvPicPr>
          <p:cNvPr id="3" name="Picture 2" descr="A black bottle with a white label&#10;&#10;AI-generated content may be incorrect.">
            <a:extLst>
              <a:ext uri="{FF2B5EF4-FFF2-40B4-BE49-F238E27FC236}">
                <a16:creationId xmlns:a16="http://schemas.microsoft.com/office/drawing/2014/main" id="{BA35EB7D-03AD-6EA7-3102-305A1A3FA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68" y="1700808"/>
            <a:ext cx="3329608" cy="3329608"/>
          </a:xfrm>
          <a:prstGeom prst="rect">
            <a:avLst/>
          </a:prstGeom>
        </p:spPr>
      </p:pic>
      <p:sp>
        <p:nvSpPr>
          <p:cNvPr id="5" name="TextBox 5">
            <a:extLst>
              <a:ext uri="{FF2B5EF4-FFF2-40B4-BE49-F238E27FC236}">
                <a16:creationId xmlns:a16="http://schemas.microsoft.com/office/drawing/2014/main" id="{346D3FC8-DE8C-4A56-3127-7DFA97D0F54A}"/>
              </a:ext>
            </a:extLst>
          </p:cNvPr>
          <p:cNvSpPr txBox="1">
            <a:spLocks noChangeArrowheads="1"/>
          </p:cNvSpPr>
          <p:nvPr/>
        </p:nvSpPr>
        <p:spPr bwMode="auto">
          <a:xfrm>
            <a:off x="2789040" y="1212046"/>
            <a:ext cx="4537075"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b="1" dirty="0"/>
              <a:t>Product Information:</a:t>
            </a:r>
          </a:p>
          <a:p>
            <a:pPr eaLnBrk="1" hangingPunct="1">
              <a:spcBef>
                <a:spcPct val="0"/>
              </a:spcBef>
              <a:buFontTx/>
              <a:buNone/>
            </a:pPr>
            <a:endParaRPr lang="en-GB" altLang="en-US" sz="1800" b="1" dirty="0"/>
          </a:p>
          <a:p>
            <a:pPr eaLnBrk="1" hangingPunct="1">
              <a:spcBef>
                <a:spcPct val="0"/>
              </a:spcBef>
              <a:buFontTx/>
              <a:buNone/>
            </a:pPr>
            <a:r>
              <a:rPr lang="en-GB" altLang="en-US" sz="1600" b="1" dirty="0"/>
              <a:t>AUTOSOL® METAL LIQUID GUARD provides long-lasting protection for all metal surfaces made of stainless steel, copper, brass, chrome, aluminium, etc. The product forms a water-repellent protective layer and leaves the surface clean and shiny. Prevents tarnishing of non-ferrous metals and minimises the adhesion of dirt, dust, water stains and fingerprints.</a:t>
            </a:r>
          </a:p>
          <a:p>
            <a:pPr eaLnBrk="1" hangingPunct="1">
              <a:spcBef>
                <a:spcPct val="0"/>
              </a:spcBef>
              <a:buFontTx/>
              <a:buNone/>
            </a:pPr>
            <a:endParaRPr lang="en-GB" altLang="en-US" sz="1600" b="1" dirty="0"/>
          </a:p>
          <a:p>
            <a:pPr eaLnBrk="1" hangingPunct="1">
              <a:spcBef>
                <a:spcPct val="0"/>
              </a:spcBef>
              <a:buFontTx/>
              <a:buNone/>
            </a:pPr>
            <a:r>
              <a:rPr lang="en-GB" altLang="en-US" sz="1800" b="1" dirty="0"/>
              <a:t>Uses:. </a:t>
            </a:r>
          </a:p>
          <a:p>
            <a:pPr eaLnBrk="1" hangingPunct="1">
              <a:spcBef>
                <a:spcPct val="0"/>
              </a:spcBef>
              <a:buFontTx/>
              <a:buNone/>
            </a:pPr>
            <a:r>
              <a:rPr lang="en-GB" altLang="en-US" sz="1600" dirty="0">
                <a:latin typeface="Avenir Next LT Pro Demi" panose="020B0704020202020204" pitchFamily="34" charset="0"/>
              </a:rPr>
              <a:t>Apply to all metal </a:t>
            </a:r>
            <a:r>
              <a:rPr lang="en-GB" altLang="en-US" sz="1600" dirty="0" err="1">
                <a:latin typeface="Avenir Next LT Pro Demi" panose="020B0704020202020204" pitchFamily="34" charset="0"/>
              </a:rPr>
              <a:t>forlong</a:t>
            </a:r>
            <a:r>
              <a:rPr lang="en-GB" altLang="en-US" sz="1600" dirty="0">
                <a:latin typeface="Avenir Next LT Pro Demi" panose="020B0704020202020204" pitchFamily="34" charset="0"/>
              </a:rPr>
              <a:t>-lasting protection except anodised Aluminium</a:t>
            </a:r>
            <a:endParaRPr lang="en-GB" altLang="en-US" sz="1800" b="1" dirty="0">
              <a:latin typeface="Avenir Next LT Pro Demi" panose="020B0704020202020204" pitchFamily="34" charset="0"/>
            </a:endParaRPr>
          </a:p>
          <a:p>
            <a:pPr eaLnBrk="1" hangingPunct="1">
              <a:spcBef>
                <a:spcPct val="0"/>
              </a:spcBef>
              <a:buFontTx/>
              <a:buNone/>
            </a:pPr>
            <a:r>
              <a:rPr lang="en-GB" altLang="en-US" sz="1800" b="1" dirty="0"/>
              <a:t>     </a:t>
            </a:r>
          </a:p>
          <a:p>
            <a:pPr eaLnBrk="1" hangingPunct="1">
              <a:spcBef>
                <a:spcPct val="0"/>
              </a:spcBef>
              <a:buFontTx/>
              <a:buNone/>
            </a:pPr>
            <a:r>
              <a:rPr lang="en-GB" altLang="en-US" sz="1800" b="1" dirty="0"/>
              <a:t>Abrasiveness: Non Abrasive</a:t>
            </a:r>
          </a:p>
          <a:p>
            <a:pPr eaLnBrk="1" hangingPunct="1">
              <a:spcBef>
                <a:spcPct val="0"/>
              </a:spcBef>
              <a:buFontTx/>
              <a:buNone/>
            </a:pPr>
            <a:endParaRPr lang="en-GB" altLang="en-US" sz="1800" b="1" dirty="0"/>
          </a:p>
          <a:p>
            <a:pPr eaLnBrk="1" hangingPunct="1">
              <a:spcBef>
                <a:spcPct val="0"/>
              </a:spcBef>
              <a:buFontTx/>
              <a:buNone/>
            </a:pPr>
            <a:r>
              <a:rPr lang="en-GB" altLang="en-US" sz="1800" b="1" dirty="0"/>
              <a:t>Article No.: 1140 Content: 250ml bottle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C3117-0216-48E4-B2BA-69D202739C86}"/>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C17E385D-B60C-DE55-36AB-40832DF24422}"/>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Metal Power Cream </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F0A77EDF-D485-C9E4-6D60-6D6C2979E643}"/>
              </a:ext>
            </a:extLst>
          </p:cNvPr>
          <p:cNvSpPr>
            <a:spLocks noGrp="1" noChangeArrowheads="1"/>
          </p:cNvSpPr>
          <p:nvPr>
            <p:ph type="subTitle" idx="4294967295"/>
          </p:nvPr>
        </p:nvSpPr>
        <p:spPr>
          <a:xfrm>
            <a:off x="3212157" y="1232892"/>
            <a:ext cx="5329089" cy="5580484"/>
          </a:xfrm>
        </p:spPr>
        <p:txBody>
          <a:bodyPr/>
          <a:lstStyle/>
          <a:p>
            <a:pPr marL="0" indent="0" eaLnBrk="1" hangingPunct="1">
              <a:buFontTx/>
              <a:buNone/>
            </a:pPr>
            <a:r>
              <a:rPr lang="en-ZA" altLang="en-US" sz="2000" b="1" u="sng" dirty="0"/>
              <a:t>Product Information</a:t>
            </a:r>
            <a:r>
              <a:rPr lang="en-ZA" altLang="en-US" sz="2000" u="sng" dirty="0"/>
              <a:t>:</a:t>
            </a:r>
            <a:endParaRPr lang="en-ZA" dirty="0"/>
          </a:p>
          <a:p>
            <a:pPr marL="0" indent="0">
              <a:buNone/>
            </a:pPr>
            <a:r>
              <a:rPr lang="en-GB" sz="1400" b="1" dirty="0"/>
              <a:t>AUTOSOL® METAL POWER CREAM Ideally suited for surfaces made of stainless steel, chrome, brass, copper, aluminium as well as glass and glass ceramics. The combination of mild acid and high-quality alumina effectively and gently removes stubborn dirt, limescale, water scale, metal oxidation and flash rust. </a:t>
            </a:r>
          </a:p>
          <a:p>
            <a:pPr marL="0" indent="0">
              <a:buNone/>
            </a:pPr>
            <a:endParaRPr lang="en-GB" sz="1400" b="1" dirty="0"/>
          </a:p>
          <a:p>
            <a:pPr marL="0" indent="0">
              <a:buNone/>
            </a:pPr>
            <a:r>
              <a:rPr lang="en-ZA" sz="1400" b="1" dirty="0"/>
              <a:t>Application </a:t>
            </a:r>
          </a:p>
          <a:p>
            <a:r>
              <a:rPr lang="en-GB" sz="1400" b="1" dirty="0"/>
              <a:t>Apply sparingly to the surface to be cleaned. Polish evenly and in circles with a damp sponge or cloth. Finally, rinse thoroughly with potable water. </a:t>
            </a:r>
          </a:p>
          <a:p>
            <a:pPr marL="0" indent="0">
              <a:buNone/>
            </a:pPr>
            <a:r>
              <a:rPr lang="en-ZA" sz="1400" b="1" dirty="0"/>
              <a:t>Note </a:t>
            </a:r>
          </a:p>
          <a:p>
            <a:r>
              <a:rPr lang="en-GB" sz="1400" b="1" dirty="0"/>
              <a:t>Avoid direct contact with food. Not suitable for use on painted, lacquered, anodised or powder coated surfaces.</a:t>
            </a:r>
            <a:endParaRPr lang="en-ZA" altLang="en-US" sz="1050" b="1" u="sng" dirty="0"/>
          </a:p>
          <a:p>
            <a:pPr marL="0" indent="0" eaLnBrk="1" hangingPunct="1">
              <a:buFontTx/>
              <a:buNone/>
            </a:pPr>
            <a:r>
              <a:rPr lang="en-ZA" altLang="en-US" sz="2000" b="1" u="sng" dirty="0">
                <a:latin typeface="Arial Rounded MT Bold" panose="020F0704030504030204" pitchFamily="34" charset="0"/>
              </a:rPr>
              <a:t>Uses: </a:t>
            </a:r>
            <a:r>
              <a:rPr lang="en-ZA" altLang="en-US" sz="1400" dirty="0">
                <a:latin typeface="Arial Rounded MT Bold" panose="020F0704030504030204" pitchFamily="34" charset="0"/>
              </a:rPr>
              <a:t>Ceramic &amp; Marble tops, taps, sinks,  steel pots,  </a:t>
            </a:r>
          </a:p>
          <a:p>
            <a:pPr marL="0" indent="0" eaLnBrk="1" hangingPunct="1">
              <a:buFontTx/>
              <a:buNone/>
            </a:pPr>
            <a:r>
              <a:rPr lang="en-ZA" altLang="en-US" sz="1400" dirty="0">
                <a:latin typeface="Arial Rounded MT Bold" panose="020F0704030504030204" pitchFamily="34" charset="0"/>
              </a:rPr>
              <a:t>                  shower heads, shower doors, bathroom basin,              	ceramic cups </a:t>
            </a: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r>
              <a:rPr lang="en-ZA" altLang="en-US" sz="1400" dirty="0">
                <a:latin typeface="Arial Rounded MT Bold" panose="020F0704030504030204" pitchFamily="34" charset="0"/>
              </a:rPr>
              <a:t>Abrasiveness: Fine</a:t>
            </a:r>
          </a:p>
          <a:p>
            <a:pPr marL="0" indent="0" eaLnBrk="1" hangingPunct="1">
              <a:buFontTx/>
              <a:buNone/>
            </a:pPr>
            <a:r>
              <a:rPr lang="en-ZA" altLang="en-US" sz="1400" dirty="0">
                <a:latin typeface="Arial Rounded MT Bold" panose="020F0704030504030204" pitchFamily="34" charset="0"/>
              </a:rPr>
              <a:t>Article No.: 1720		Content: 75ml tube</a:t>
            </a:r>
            <a:endParaRPr lang="en-GB"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3" name="Picture 2" descr="A black bottle with a white label&#10;&#10;AI-generated content may be incorrect.">
            <a:extLst>
              <a:ext uri="{FF2B5EF4-FFF2-40B4-BE49-F238E27FC236}">
                <a16:creationId xmlns:a16="http://schemas.microsoft.com/office/drawing/2014/main" id="{A407CE11-D2B8-A8C1-7949-BD90A5891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6" y="1772816"/>
            <a:ext cx="3355328" cy="4176464"/>
          </a:xfrm>
          <a:prstGeom prst="rect">
            <a:avLst/>
          </a:prstGeom>
        </p:spPr>
      </p:pic>
    </p:spTree>
    <p:extLst>
      <p:ext uri="{BB962C8B-B14F-4D97-AF65-F5344CB8AC3E}">
        <p14:creationId xmlns:p14="http://schemas.microsoft.com/office/powerpoint/2010/main" val="313970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a:extLst>
              <a:ext uri="{FF2B5EF4-FFF2-40B4-BE49-F238E27FC236}">
                <a16:creationId xmlns:a16="http://schemas.microsoft.com/office/drawing/2014/main" id="{DC6CAD81-992B-62A9-1566-3FB03C58F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004888"/>
            <a:ext cx="915035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3539A-A951-9BDB-E189-E04495997FD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953805FE-CB68-9B99-110B-1A99AF26CE82}"/>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Rust-Ex</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C3FEBD22-4A69-A322-9420-80951B426C8C}"/>
              </a:ext>
            </a:extLst>
          </p:cNvPr>
          <p:cNvSpPr>
            <a:spLocks noGrp="1" noChangeArrowheads="1"/>
          </p:cNvSpPr>
          <p:nvPr>
            <p:ph type="subTitle" idx="4294967295"/>
          </p:nvPr>
        </p:nvSpPr>
        <p:spPr>
          <a:xfrm>
            <a:off x="3212157" y="1232892"/>
            <a:ext cx="5329089" cy="5580484"/>
          </a:xfrm>
        </p:spPr>
        <p:txBody>
          <a:bodyPr/>
          <a:lstStyle/>
          <a:p>
            <a:pPr marL="0" indent="0" eaLnBrk="1" hangingPunct="1">
              <a:buFontTx/>
              <a:buNone/>
            </a:pPr>
            <a:r>
              <a:rPr lang="en-ZA" altLang="en-US" sz="2000" b="1" u="sng" dirty="0"/>
              <a:t>Product Information</a:t>
            </a:r>
            <a:r>
              <a:rPr lang="en-ZA" altLang="en-US" sz="2000" u="sng" dirty="0"/>
              <a:t>:</a:t>
            </a:r>
            <a:endParaRPr lang="en-ZA" dirty="0"/>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r>
              <a:rPr lang="en-GB" altLang="en-US" sz="1400" dirty="0">
                <a:latin typeface="Arial Rounded MT Bold" panose="020F0704030504030204" pitchFamily="34" charset="0"/>
              </a:rPr>
              <a:t>The combination of active chemical ingredients and manual polishing abrasives lead to an unique formulation designed to remove heavy corrosion and staining from most metals, restoring the shine and extending the life of your metal surface. Corrosion inhibitors prevent attack on non-corroded parts. Economical and easy to use. Ideal for treating large areas of iron, bronze, copper, steel etc.</a:t>
            </a:r>
          </a:p>
          <a:p>
            <a:pPr marL="0" indent="0" eaLnBrk="1" hangingPunct="1">
              <a:buFontTx/>
              <a:buNone/>
            </a:pPr>
            <a:r>
              <a:rPr lang="en-GB" altLang="en-US" sz="1400" dirty="0">
                <a:solidFill>
                  <a:srgbClr val="C00000"/>
                </a:solidFill>
                <a:latin typeface="Arial Rounded MT Bold" panose="020F0704030504030204" pitchFamily="34" charset="0"/>
              </a:rPr>
              <a:t>RustEx does not contain poisonous chemicals</a:t>
            </a:r>
          </a:p>
          <a:p>
            <a:pPr marL="0" indent="0" eaLnBrk="1" hangingPunct="1">
              <a:buFontTx/>
              <a:buNone/>
            </a:pPr>
            <a:endParaRPr lang="en-GB" altLang="en-US" sz="1400" dirty="0">
              <a:solidFill>
                <a:srgbClr val="C00000"/>
              </a:solidFill>
              <a:latin typeface="Arial Rounded MT Bold" panose="020F0704030504030204" pitchFamily="34" charset="0"/>
            </a:endParaRPr>
          </a:p>
          <a:p>
            <a:pPr marL="0" indent="0" eaLnBrk="1" hangingPunct="1">
              <a:buFontTx/>
              <a:buNone/>
            </a:pPr>
            <a:r>
              <a:rPr lang="en-GB" altLang="en-US" sz="1400" dirty="0">
                <a:latin typeface="Arial Rounded MT Bold" panose="020F0704030504030204" pitchFamily="34" charset="0"/>
              </a:rPr>
              <a:t>Application</a:t>
            </a:r>
          </a:p>
          <a:p>
            <a:pPr marL="0" indent="0" eaLnBrk="1" hangingPunct="1">
              <a:buFontTx/>
              <a:buNone/>
            </a:pPr>
            <a:r>
              <a:rPr lang="en-GB" altLang="en-US" sz="1400" dirty="0">
                <a:latin typeface="Arial Rounded MT Bold" panose="020F0704030504030204" pitchFamily="34" charset="0"/>
              </a:rPr>
              <a:t>Shake well. Rub into corroded area with clean cloth or sponge. Depending</a:t>
            </a:r>
          </a:p>
          <a:p>
            <a:pPr marL="0" indent="0" eaLnBrk="1" hangingPunct="1">
              <a:buFontTx/>
              <a:buNone/>
            </a:pPr>
            <a:r>
              <a:rPr lang="en-GB" altLang="en-US" sz="1400" dirty="0">
                <a:latin typeface="Arial Rounded MT Bold" panose="020F0704030504030204" pitchFamily="34" charset="0"/>
              </a:rPr>
              <a:t>on the grade of corrosion allow product to act for an appropriate time (1 – 5 minutes). If</a:t>
            </a:r>
          </a:p>
          <a:p>
            <a:pPr marL="0" indent="0" eaLnBrk="1" hangingPunct="1">
              <a:buFontTx/>
              <a:buNone/>
            </a:pPr>
            <a:r>
              <a:rPr lang="en-GB" altLang="en-US" sz="1400" dirty="0">
                <a:latin typeface="Arial Rounded MT Bold" panose="020F0704030504030204" pitchFamily="34" charset="0"/>
              </a:rPr>
              <a:t>necessary use hard sponge or brush to assist the cleaning process. Do not allow product</a:t>
            </a:r>
          </a:p>
          <a:p>
            <a:pPr marL="0" indent="0" eaLnBrk="1" hangingPunct="1">
              <a:buFontTx/>
              <a:buNone/>
            </a:pPr>
            <a:r>
              <a:rPr lang="en-GB" altLang="en-US" sz="1400" dirty="0">
                <a:latin typeface="Arial Rounded MT Bold" panose="020F0704030504030204" pitchFamily="34" charset="0"/>
              </a:rPr>
              <a:t>to dry. Once surface is stain-free, wash off with water and dry.</a:t>
            </a:r>
            <a:endParaRPr lang="en-ZA" altLang="en-US" sz="1400" dirty="0">
              <a:latin typeface="Arial Rounded MT Bold" panose="020F0704030504030204" pitchFamily="34" charset="0"/>
            </a:endParaRP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r>
              <a:rPr lang="en-ZA" altLang="en-US" sz="1400" dirty="0">
                <a:latin typeface="Arial Rounded MT Bold" panose="020F0704030504030204" pitchFamily="34" charset="0"/>
              </a:rPr>
              <a:t>Article No.: Auto-D34250	Content: 250ml Bottle</a:t>
            </a: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4" name="Picture 3" descr="A black bottle with a label&#10;&#10;AI-generated content may be incorrect.">
            <a:extLst>
              <a:ext uri="{FF2B5EF4-FFF2-40B4-BE49-F238E27FC236}">
                <a16:creationId xmlns:a16="http://schemas.microsoft.com/office/drawing/2014/main" id="{014C81CA-ECBA-C265-BE90-9FF29AD52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4" y="1539220"/>
            <a:ext cx="4121696" cy="4121696"/>
          </a:xfrm>
          <a:prstGeom prst="rect">
            <a:avLst/>
          </a:prstGeom>
        </p:spPr>
      </p:pic>
    </p:spTree>
    <p:extLst>
      <p:ext uri="{BB962C8B-B14F-4D97-AF65-F5344CB8AC3E}">
        <p14:creationId xmlns:p14="http://schemas.microsoft.com/office/powerpoint/2010/main" val="251290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4C8DF-0989-6EF7-4DCC-E88AB39BF37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A500B339-C513-4A77-3C3F-FD31CD3ED345}"/>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Pickling Agent</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4C30CDAF-5AE9-673F-3BB5-C0B8E603DA44}"/>
              </a:ext>
            </a:extLst>
          </p:cNvPr>
          <p:cNvSpPr>
            <a:spLocks noGrp="1" noChangeArrowheads="1"/>
          </p:cNvSpPr>
          <p:nvPr>
            <p:ph type="subTitle" idx="4294967295"/>
          </p:nvPr>
        </p:nvSpPr>
        <p:spPr>
          <a:xfrm>
            <a:off x="2051721" y="1232892"/>
            <a:ext cx="6489526" cy="5580484"/>
          </a:xfrm>
        </p:spPr>
        <p:txBody>
          <a:bodyPr/>
          <a:lstStyle/>
          <a:p>
            <a:pPr marL="0" indent="0">
              <a:buNone/>
            </a:pPr>
            <a:r>
              <a:rPr lang="en-ZA" dirty="0"/>
              <a:t> </a:t>
            </a:r>
            <a:r>
              <a:rPr lang="en-ZA" sz="2000" b="1" dirty="0"/>
              <a:t>Product information </a:t>
            </a:r>
            <a:endParaRPr lang="en-ZA" sz="2000" dirty="0"/>
          </a:p>
          <a:p>
            <a:r>
              <a:rPr lang="en-GB" sz="1600" b="1" dirty="0"/>
              <a:t>This formula combines active chemical ingredients and manual polishing abrasives to remove even the most persistent burns and bluing discoloration from stainless steel welding seams. Based on the combination of modern raw materials, it is very effective. </a:t>
            </a:r>
          </a:p>
          <a:p>
            <a:pPr marL="0" indent="0">
              <a:buNone/>
            </a:pPr>
            <a:r>
              <a:rPr lang="en-GB" sz="1600" b="1" dirty="0">
                <a:solidFill>
                  <a:srgbClr val="C00000"/>
                </a:solidFill>
              </a:rPr>
              <a:t>  </a:t>
            </a:r>
            <a:r>
              <a:rPr lang="en-GB" sz="1800" b="1" dirty="0">
                <a:solidFill>
                  <a:srgbClr val="C00000"/>
                </a:solidFill>
              </a:rPr>
              <a:t>This product does not contain toxic hydrofluoric acid!!</a:t>
            </a:r>
          </a:p>
          <a:p>
            <a:pPr marL="0" indent="0">
              <a:buNone/>
            </a:pPr>
            <a:endParaRPr lang="en-ZA" sz="1800" b="1" dirty="0"/>
          </a:p>
          <a:p>
            <a:pPr marL="0" indent="0">
              <a:buNone/>
            </a:pPr>
            <a:r>
              <a:rPr lang="en-ZA" sz="1800" b="1" dirty="0"/>
              <a:t>Application </a:t>
            </a:r>
          </a:p>
          <a:p>
            <a:pPr marL="0" indent="0">
              <a:buNone/>
            </a:pPr>
            <a:endParaRPr lang="en-ZA" sz="1800" b="1" dirty="0"/>
          </a:p>
          <a:p>
            <a:r>
              <a:rPr lang="en-GB" sz="1600" b="1" dirty="0"/>
              <a:t>Shake well before use. Apply a small amount of AUTOSOL® PICKLING AGENT onto a cloth or sponge and spread over the effected areas. Depending on the type of stainless steel and grade of discoloration, allow product to take effect up to 30 min. (do not let product dry). Afterwards polish the surface with a cloth. Reapply as needed or use a rough sponge. Finally rinse surface thoroughly with water. </a:t>
            </a:r>
            <a:endParaRPr lang="en-ZA" altLang="en-US" sz="900" b="1" dirty="0">
              <a:latin typeface="Arial Rounded MT Bold" panose="020F0704030504030204" pitchFamily="34" charset="0"/>
            </a:endParaRP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r>
              <a:rPr lang="en-ZA" altLang="en-US" sz="1400" dirty="0">
                <a:latin typeface="Arial Rounded MT Bold" panose="020F0704030504030204" pitchFamily="34" charset="0"/>
              </a:rPr>
              <a:t>       Article No.: 34001		Content: 500ml bottle</a:t>
            </a:r>
            <a:endParaRPr lang="en-GB"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4" name="Picture 3" descr="A black bottle with blue label&#10;&#10;AI-generated content may be incorrect.">
            <a:extLst>
              <a:ext uri="{FF2B5EF4-FFF2-40B4-BE49-F238E27FC236}">
                <a16:creationId xmlns:a16="http://schemas.microsoft.com/office/drawing/2014/main" id="{96774062-CF15-A08A-BC9E-886D776EA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24" y="1265339"/>
            <a:ext cx="4365104" cy="4365104"/>
          </a:xfrm>
          <a:prstGeom prst="rect">
            <a:avLst/>
          </a:prstGeom>
        </p:spPr>
      </p:pic>
    </p:spTree>
    <p:extLst>
      <p:ext uri="{BB962C8B-B14F-4D97-AF65-F5344CB8AC3E}">
        <p14:creationId xmlns:p14="http://schemas.microsoft.com/office/powerpoint/2010/main" val="379037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9F016-5B91-33E5-DFCA-246403D6CC9F}"/>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B52E3AA3-AE78-D3BE-C088-6CE685953764}"/>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A99</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73DF8A2B-7E3C-8ADE-A588-10B592942067}"/>
              </a:ext>
            </a:extLst>
          </p:cNvPr>
          <p:cNvSpPr>
            <a:spLocks noGrp="1" noChangeArrowheads="1"/>
          </p:cNvSpPr>
          <p:nvPr>
            <p:ph type="subTitle" idx="4294967295"/>
          </p:nvPr>
        </p:nvSpPr>
        <p:spPr>
          <a:xfrm>
            <a:off x="3212157" y="1232892"/>
            <a:ext cx="5329089" cy="5580484"/>
          </a:xfrm>
        </p:spPr>
        <p:txBody>
          <a:bodyPr/>
          <a:lstStyle/>
          <a:p>
            <a:pPr marL="0" indent="0" eaLnBrk="1" hangingPunct="1">
              <a:buFontTx/>
              <a:buNone/>
            </a:pPr>
            <a:r>
              <a:rPr lang="en-ZA" altLang="en-US" sz="2000" b="1" u="sng" dirty="0"/>
              <a:t>Product Information</a:t>
            </a:r>
            <a:r>
              <a:rPr lang="en-ZA" altLang="en-US" sz="2000" u="sng" dirty="0"/>
              <a:t>:</a:t>
            </a:r>
          </a:p>
          <a:p>
            <a:pPr marL="0" indent="0" eaLnBrk="1" hangingPunct="1">
              <a:buFontTx/>
              <a:buNone/>
            </a:pPr>
            <a:endParaRPr lang="en-ZA" altLang="en-US" sz="2000" u="sng" dirty="0"/>
          </a:p>
          <a:p>
            <a:pPr marL="0" indent="0" eaLnBrk="1" hangingPunct="1">
              <a:buFontTx/>
              <a:buNone/>
            </a:pPr>
            <a:r>
              <a:rPr lang="en-GB" sz="1800" b="1" dirty="0"/>
              <a:t>Extremely strong, alkaline cleaner concentrate. Designed for demanding requirements of the</a:t>
            </a:r>
          </a:p>
          <a:p>
            <a:pPr marL="0" indent="0" eaLnBrk="1" hangingPunct="1">
              <a:buFontTx/>
              <a:buNone/>
            </a:pPr>
            <a:r>
              <a:rPr lang="en-GB" sz="1800" b="1" dirty="0"/>
              <a:t>professional user. Triggers all kinds of dirt, grease, oil, and insect remains in the shortest</a:t>
            </a:r>
          </a:p>
          <a:p>
            <a:pPr marL="0" indent="0" eaLnBrk="1" hangingPunct="1">
              <a:buFontTx/>
              <a:buNone/>
            </a:pPr>
            <a:r>
              <a:rPr lang="en-GB" sz="1800" b="1" dirty="0"/>
              <a:t>possible time. Suitable for all alkali-resistant surfaces. (Possibly to regulate pH) Suitable for </a:t>
            </a:r>
            <a:r>
              <a:rPr lang="en-GB" sz="1800" b="1" dirty="0" err="1"/>
              <a:t>allwater</a:t>
            </a:r>
            <a:r>
              <a:rPr lang="en-GB" sz="1800" b="1" dirty="0"/>
              <a:t> hardness and water recycle systems. NTA-Free. A sustainable cleaning product in the car care and industrial markets that breaks down safely in the water without harming aquatic life or </a:t>
            </a:r>
            <a:r>
              <a:rPr lang="en-GB" sz="1800" b="1" dirty="0" err="1"/>
              <a:t>enviroment</a:t>
            </a:r>
            <a:r>
              <a:rPr lang="en-GB" sz="1800" b="1" dirty="0"/>
              <a:t>.</a:t>
            </a:r>
            <a:endParaRPr lang="en-ZA" sz="1800" b="1" dirty="0"/>
          </a:p>
          <a:p>
            <a:pPr marL="0" indent="0">
              <a:buNone/>
            </a:pPr>
            <a:endParaRPr lang="en-ZA" altLang="en-US" sz="1050" b="1" u="sng" dirty="0"/>
          </a:p>
          <a:p>
            <a:pPr marL="0" indent="0" eaLnBrk="1" hangingPunct="1">
              <a:buFontTx/>
              <a:buNone/>
            </a:pPr>
            <a:r>
              <a:rPr lang="en-ZA" altLang="en-US" sz="2000" b="1" u="sng" dirty="0">
                <a:latin typeface="Arial Rounded MT Bold" panose="020F0704030504030204" pitchFamily="34" charset="0"/>
              </a:rPr>
              <a:t>Uses: </a:t>
            </a:r>
          </a:p>
          <a:p>
            <a:pPr marL="0" indent="0" eaLnBrk="1" hangingPunct="1">
              <a:buFontTx/>
              <a:buNone/>
            </a:pPr>
            <a:r>
              <a:rPr lang="en-ZA" altLang="en-US" sz="1600" dirty="0">
                <a:latin typeface="Arial Rounded MT Bold" panose="020F0704030504030204" pitchFamily="34" charset="0"/>
              </a:rPr>
              <a:t>Degreaser cleaning of vehicles, trucks and machinery, oil spills</a:t>
            </a:r>
          </a:p>
          <a:p>
            <a:pPr marL="0" indent="0" eaLnBrk="1" hangingPunct="1">
              <a:buFontTx/>
              <a:buNone/>
            </a:pPr>
            <a:endParaRPr lang="en-ZA" altLang="en-US" sz="1800" u="sng" dirty="0">
              <a:latin typeface="Arial Rounded MT Bold" panose="020F0704030504030204" pitchFamily="34" charset="0"/>
            </a:endParaRPr>
          </a:p>
          <a:p>
            <a:pPr marL="0" indent="0" eaLnBrk="1" hangingPunct="1">
              <a:buFontTx/>
              <a:buNone/>
            </a:pPr>
            <a:r>
              <a:rPr lang="en-ZA" altLang="en-US" sz="1400" dirty="0">
                <a:latin typeface="Arial Rounded MT Bold" panose="020F0704030504030204" pitchFamily="34" charset="0"/>
              </a:rPr>
              <a:t>Article No.: 14102		Content: 1l, 5l, 25l</a:t>
            </a:r>
            <a:endParaRPr lang="en-GB"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4" name="Picture 3" descr="A bottle of cleaning product&#10;&#10;AI-generated content may be incorrect.">
            <a:extLst>
              <a:ext uri="{FF2B5EF4-FFF2-40B4-BE49-F238E27FC236}">
                <a16:creationId xmlns:a16="http://schemas.microsoft.com/office/drawing/2014/main" id="{491DFEA6-EE15-1ACE-0BB1-017DA687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264" y="850106"/>
            <a:ext cx="5805264" cy="5805264"/>
          </a:xfrm>
          <a:prstGeom prst="rect">
            <a:avLst/>
          </a:prstGeom>
        </p:spPr>
      </p:pic>
    </p:spTree>
    <p:extLst>
      <p:ext uri="{BB962C8B-B14F-4D97-AF65-F5344CB8AC3E}">
        <p14:creationId xmlns:p14="http://schemas.microsoft.com/office/powerpoint/2010/main" val="3328389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9" name="Freeform: Shape 8">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59154" y="0"/>
            <a:ext cx="1897292"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13163" y="0"/>
            <a:ext cx="190232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a:extLst>
              <a:ext uri="{FF2B5EF4-FFF2-40B4-BE49-F238E27FC236}">
                <a16:creationId xmlns:a16="http://schemas.microsoft.com/office/drawing/2014/main" id="{1B40007D-D637-1390-0E4A-7C3EADBDFEED}"/>
              </a:ext>
            </a:extLst>
          </p:cNvPr>
          <p:cNvPicPr>
            <a:picLocks noChangeAspect="1"/>
          </p:cNvPicPr>
          <p:nvPr/>
        </p:nvPicPr>
        <p:blipFill>
          <a:blip r:embed="rId2"/>
          <a:srcRect t="14432" r="1" b="37201"/>
          <a:stretch>
            <a:fillRect/>
          </a:stretch>
        </p:blipFill>
        <p:spPr>
          <a:xfrm>
            <a:off x="2955057" y="1196752"/>
            <a:ext cx="6156176" cy="5896163"/>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5" name="Freeform: Shape 12">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983580" y="0"/>
            <a:ext cx="2067670"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EA15E6F8-8AAC-A607-AB71-6CCD98E5678F}"/>
              </a:ext>
            </a:extLst>
          </p:cNvPr>
          <p:cNvSpPr txBox="1"/>
          <p:nvPr/>
        </p:nvSpPr>
        <p:spPr>
          <a:xfrm>
            <a:off x="2269307" y="343979"/>
            <a:ext cx="6840760" cy="769441"/>
          </a:xfrm>
          <a:prstGeom prst="rect">
            <a:avLst/>
          </a:prstGeom>
          <a:noFill/>
        </p:spPr>
        <p:txBody>
          <a:bodyPr wrap="square" rtlCol="0">
            <a:spAutoFit/>
          </a:bodyPr>
          <a:lstStyle/>
          <a:p>
            <a:r>
              <a:rPr lang="en-ZA" sz="4400" b="1" dirty="0">
                <a:solidFill>
                  <a:srgbClr val="C00000"/>
                </a:solidFill>
              </a:rPr>
              <a:t>Care </a:t>
            </a:r>
            <a:r>
              <a:rPr lang="en-ZA" sz="4400" b="1" dirty="0" err="1">
                <a:solidFill>
                  <a:srgbClr val="C00000"/>
                </a:solidFill>
              </a:rPr>
              <a:t>Care</a:t>
            </a:r>
            <a:r>
              <a:rPr lang="en-ZA" sz="4400" b="1" dirty="0">
                <a:solidFill>
                  <a:srgbClr val="C00000"/>
                </a:solidFill>
              </a:rPr>
              <a:t> Range</a:t>
            </a:r>
          </a:p>
        </p:txBody>
      </p:sp>
    </p:spTree>
    <p:extLst>
      <p:ext uri="{BB962C8B-B14F-4D97-AF65-F5344CB8AC3E}">
        <p14:creationId xmlns:p14="http://schemas.microsoft.com/office/powerpoint/2010/main" val="424111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201C578-B24E-BF16-7950-4403ACDE8D80}"/>
              </a:ext>
            </a:extLst>
          </p:cNvPr>
          <p:cNvSpPr>
            <a:spLocks noGrp="1" noChangeArrowheads="1"/>
          </p:cNvSpPr>
          <p:nvPr>
            <p:ph type="ctrTitle"/>
          </p:nvPr>
        </p:nvSpPr>
        <p:spPr>
          <a:xfrm>
            <a:off x="539750" y="0"/>
            <a:ext cx="8135938" cy="908050"/>
          </a:xfrm>
        </p:spPr>
        <p:txBody>
          <a:bodyPr/>
          <a:lstStyle/>
          <a:p>
            <a:r>
              <a:rPr lang="en-ZA" altLang="en-US" sz="3600" b="1" u="sng">
                <a:solidFill>
                  <a:srgbClr val="990000"/>
                </a:solidFill>
              </a:rPr>
              <a:t>Autosol –</a:t>
            </a:r>
            <a:r>
              <a:rPr lang="en-ZA" altLang="en-US" sz="4000" b="1" u="sng">
                <a:solidFill>
                  <a:srgbClr val="990000"/>
                </a:solidFill>
              </a:rPr>
              <a:t> 75ml Scratch Remover</a:t>
            </a:r>
            <a:endParaRPr lang="en-GB" altLang="en-US" sz="4000" b="1" u="sng">
              <a:solidFill>
                <a:srgbClr val="990000"/>
              </a:solidFill>
            </a:endParaRPr>
          </a:p>
        </p:txBody>
      </p:sp>
      <p:sp>
        <p:nvSpPr>
          <p:cNvPr id="20483" name="Rectangle 3">
            <a:extLst>
              <a:ext uri="{FF2B5EF4-FFF2-40B4-BE49-F238E27FC236}">
                <a16:creationId xmlns:a16="http://schemas.microsoft.com/office/drawing/2014/main" id="{3CAEE78E-FC77-1071-18BF-B747B06D425B}"/>
              </a:ext>
            </a:extLst>
          </p:cNvPr>
          <p:cNvSpPr>
            <a:spLocks noGrp="1" noChangeArrowheads="1"/>
          </p:cNvSpPr>
          <p:nvPr>
            <p:ph type="subTitle" idx="1"/>
          </p:nvPr>
        </p:nvSpPr>
        <p:spPr>
          <a:xfrm>
            <a:off x="611188" y="3573463"/>
            <a:ext cx="7345362" cy="3095625"/>
          </a:xfrm>
        </p:spPr>
        <p:txBody>
          <a:bodyPr/>
          <a:lstStyle/>
          <a:p>
            <a:pPr algn="l" eaLnBrk="1" hangingPunct="1"/>
            <a:r>
              <a:rPr lang="en-ZA" altLang="en-US" sz="2000" b="1" u="sng"/>
              <a:t>Application</a:t>
            </a:r>
            <a:r>
              <a:rPr lang="en-ZA" altLang="en-US" sz="2000" u="sng"/>
              <a:t>:</a:t>
            </a:r>
          </a:p>
          <a:p>
            <a:pPr algn="l" eaLnBrk="1" hangingPunct="1"/>
            <a:r>
              <a:rPr lang="en-ZA" altLang="en-US" sz="1400">
                <a:latin typeface="Arial Rounded MT Bold" panose="020F0704030504030204" pitchFamily="34" charset="0"/>
              </a:rPr>
              <a:t>The product  is ideal for removing minor scratches on lacquer coatings, plasticized materials and glass.</a:t>
            </a:r>
          </a:p>
          <a:p>
            <a:pPr algn="l" eaLnBrk="1" hangingPunct="1"/>
            <a:endParaRPr lang="en-ZA" altLang="en-US" sz="1400">
              <a:latin typeface="Arial Rounded MT Bold" panose="020F0704030504030204" pitchFamily="34" charset="0"/>
            </a:endParaRPr>
          </a:p>
          <a:p>
            <a:pPr algn="l" eaLnBrk="1" hangingPunct="1"/>
            <a:r>
              <a:rPr lang="en-ZA" altLang="en-US" sz="1800">
                <a:latin typeface="Arial Rounded MT Bold" panose="020F0704030504030204" pitchFamily="34" charset="0"/>
              </a:rPr>
              <a:t>Uses:</a:t>
            </a:r>
          </a:p>
          <a:p>
            <a:pPr algn="l" eaLnBrk="1" hangingPunct="1"/>
            <a:r>
              <a:rPr lang="en-ZA" altLang="en-US" sz="1400">
                <a:latin typeface="Arial Rounded MT Bold" panose="020F0704030504030204" pitchFamily="34" charset="0"/>
              </a:rPr>
              <a:t>Helmet visors, mobile phone screens, watch faces, surface scratches on lacquer paint, plastic windows</a:t>
            </a:r>
          </a:p>
          <a:p>
            <a:pPr algn="l" eaLnBrk="1" hangingPunct="1"/>
            <a:endParaRPr lang="en-ZA" altLang="en-US" sz="1400">
              <a:latin typeface="Arial Rounded MT Bold" panose="020F0704030504030204" pitchFamily="34" charset="0"/>
            </a:endParaRPr>
          </a:p>
          <a:p>
            <a:pPr algn="l" eaLnBrk="1" hangingPunct="1"/>
            <a:r>
              <a:rPr lang="en-ZA" altLang="en-US" sz="1600">
                <a:latin typeface="Arial Rounded MT Bold" panose="020F0704030504030204" pitchFamily="34" charset="0"/>
              </a:rPr>
              <a:t> </a:t>
            </a:r>
            <a:r>
              <a:rPr lang="en-ZA" altLang="en-US" sz="1400">
                <a:latin typeface="Arial Rounded MT Bold" panose="020F0704030504030204" pitchFamily="34" charset="0"/>
              </a:rPr>
              <a:t>Abrasiveness: Medium/Coarse</a:t>
            </a:r>
          </a:p>
          <a:p>
            <a:pPr algn="l" eaLnBrk="1" hangingPunct="1"/>
            <a:endParaRPr lang="en-ZA" altLang="en-US" sz="1400">
              <a:latin typeface="Arial Rounded MT Bold" panose="020F0704030504030204" pitchFamily="34" charset="0"/>
            </a:endParaRPr>
          </a:p>
          <a:p>
            <a:pPr algn="l" eaLnBrk="1" hangingPunct="1"/>
            <a:r>
              <a:rPr lang="en-ZA" altLang="en-US" sz="1400">
                <a:latin typeface="Arial Rounded MT Bold" panose="020F0704030504030204" pitchFamily="34" charset="0"/>
              </a:rPr>
              <a:t>Article No.: 1300		Content: 75ml tube</a:t>
            </a:r>
          </a:p>
          <a:p>
            <a:pPr algn="l" eaLnBrk="1" hangingPunct="1"/>
            <a:endParaRPr lang="en-GB" altLang="en-US" sz="1600"/>
          </a:p>
          <a:p>
            <a:endParaRPr lang="en-GB" altLang="en-US" sz="1600"/>
          </a:p>
        </p:txBody>
      </p:sp>
      <p:pic>
        <p:nvPicPr>
          <p:cNvPr id="20484" name="Picture 5" descr="078">
            <a:extLst>
              <a:ext uri="{FF2B5EF4-FFF2-40B4-BE49-F238E27FC236}">
                <a16:creationId xmlns:a16="http://schemas.microsoft.com/office/drawing/2014/main" id="{371CC9EA-2F38-DE1D-7454-A9B42AC74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908050"/>
            <a:ext cx="3565525"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DE493B-04D5-7EAC-B442-D65960C6737C}"/>
              </a:ext>
            </a:extLst>
          </p:cNvPr>
          <p:cNvSpPr txBox="1">
            <a:spLocks noChangeArrowheads="1"/>
          </p:cNvSpPr>
          <p:nvPr/>
        </p:nvSpPr>
        <p:spPr>
          <a:xfrm>
            <a:off x="0" y="274638"/>
            <a:ext cx="8686800" cy="8509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en-ZA" altLang="en-US" sz="4000" b="1" u="sng" kern="0" dirty="0">
                <a:solidFill>
                  <a:srgbClr val="990000"/>
                </a:solidFill>
              </a:rPr>
              <a:t>Autosol –</a:t>
            </a:r>
            <a:r>
              <a:rPr lang="en-ZA" altLang="en-US" b="1" u="sng" kern="0" dirty="0">
                <a:solidFill>
                  <a:srgbClr val="990000"/>
                </a:solidFill>
              </a:rPr>
              <a:t> 75ml Headlight Polish</a:t>
            </a:r>
            <a:endParaRPr lang="en-GB" altLang="en-US" b="1" u="sng" kern="0" dirty="0">
              <a:solidFill>
                <a:srgbClr val="990000"/>
              </a:solidFill>
            </a:endParaRPr>
          </a:p>
        </p:txBody>
      </p:sp>
      <p:pic>
        <p:nvPicPr>
          <p:cNvPr id="26627" name="Picture 3">
            <a:extLst>
              <a:ext uri="{FF2B5EF4-FFF2-40B4-BE49-F238E27FC236}">
                <a16:creationId xmlns:a16="http://schemas.microsoft.com/office/drawing/2014/main" id="{8FD27F44-0388-E0CC-C9EC-CA00D4C4D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2700338"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A45813E-8F52-442F-C809-B62618844F75}"/>
              </a:ext>
            </a:extLst>
          </p:cNvPr>
          <p:cNvSpPr txBox="1">
            <a:spLocks noChangeArrowheads="1"/>
          </p:cNvSpPr>
          <p:nvPr/>
        </p:nvSpPr>
        <p:spPr bwMode="auto">
          <a:xfrm>
            <a:off x="3132138" y="1557338"/>
            <a:ext cx="5554662" cy="388778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80000"/>
              </a:lnSpc>
              <a:buFontTx/>
              <a:buNone/>
              <a:defRPr/>
            </a:pPr>
            <a:r>
              <a:rPr lang="en-ZA" altLang="en-US" sz="2000" b="1" u="sng" kern="0" dirty="0">
                <a:latin typeface="Arial Rounded MT Bold" panose="020F0704030504030204" pitchFamily="34" charset="0"/>
              </a:rPr>
              <a:t>Product Information:</a:t>
            </a:r>
          </a:p>
          <a:p>
            <a:pPr marL="0" indent="0">
              <a:buFontTx/>
              <a:buNone/>
              <a:defRPr/>
            </a:pPr>
            <a:r>
              <a:rPr lang="en-GB" sz="1800" b="1" dirty="0">
                <a:latin typeface="CIDFont+F5"/>
              </a:rPr>
              <a:t>Carefully cleans head and tail lights. Removes discolouring and light scratches and soiling leaving a sparkling clean finish</a:t>
            </a:r>
            <a:endParaRPr lang="en-ZA" altLang="en-US" b="1" kern="0" dirty="0">
              <a:latin typeface="Arial Rounded MT Bold" panose="020F0704030504030204" pitchFamily="34" charset="0"/>
            </a:endParaRPr>
          </a:p>
          <a:p>
            <a:pPr marL="0" indent="0" eaLnBrk="1" hangingPunct="1">
              <a:lnSpc>
                <a:spcPct val="80000"/>
              </a:lnSpc>
              <a:buFontTx/>
              <a:buNone/>
              <a:defRPr/>
            </a:pPr>
            <a:r>
              <a:rPr lang="en-ZA" altLang="en-US" sz="2000" b="1" u="sng" kern="0" dirty="0">
                <a:latin typeface="Arial Rounded MT Bold" panose="020F0704030504030204" pitchFamily="34" charset="0"/>
              </a:rPr>
              <a:t>Uses:</a:t>
            </a:r>
          </a:p>
          <a:p>
            <a:pPr marL="0" indent="0" eaLnBrk="1" hangingPunct="1">
              <a:lnSpc>
                <a:spcPct val="80000"/>
              </a:lnSpc>
              <a:buFontTx/>
              <a:buNone/>
              <a:defRPr/>
            </a:pPr>
            <a:r>
              <a:rPr lang="en-ZA" altLang="en-US" sz="1600" kern="0" dirty="0">
                <a:latin typeface="Arial Rounded MT Bold" panose="020F0704030504030204" pitchFamily="34" charset="0"/>
              </a:rPr>
              <a:t>Headlights, Tail lights, Visors,  Polycarbonate </a:t>
            </a:r>
            <a:r>
              <a:rPr lang="en-ZA" altLang="en-US" sz="1600" kern="0" dirty="0" err="1">
                <a:latin typeface="Arial Rounded MT Bold" panose="020F0704030504030204" pitchFamily="34" charset="0"/>
              </a:rPr>
              <a:t>Windsctreens</a:t>
            </a:r>
            <a:endParaRPr lang="en-ZA" altLang="en-US" sz="1600" kern="0" dirty="0">
              <a:latin typeface="Arial Rounded MT Bold" panose="020F0704030504030204" pitchFamily="34" charset="0"/>
            </a:endParaRPr>
          </a:p>
          <a:p>
            <a:pPr marL="0" indent="0" eaLnBrk="1" hangingPunct="1">
              <a:lnSpc>
                <a:spcPct val="80000"/>
              </a:lnSpc>
              <a:buFontTx/>
              <a:buNone/>
              <a:defRPr/>
            </a:pPr>
            <a:r>
              <a:rPr lang="en-ZA" altLang="en-US" sz="1600" kern="0" dirty="0">
                <a:latin typeface="Arial Rounded MT Bold" panose="020F0704030504030204" pitchFamily="34" charset="0"/>
              </a:rPr>
              <a:t>     </a:t>
            </a:r>
          </a:p>
          <a:p>
            <a:pPr marL="0" indent="0" eaLnBrk="1" hangingPunct="1">
              <a:lnSpc>
                <a:spcPct val="80000"/>
              </a:lnSpc>
              <a:buFontTx/>
              <a:buNone/>
              <a:defRPr/>
            </a:pPr>
            <a:r>
              <a:rPr lang="en-ZA" altLang="en-US" sz="2000" kern="0" dirty="0">
                <a:latin typeface="Arial Rounded MT Bold" panose="020F0704030504030204" pitchFamily="34" charset="0"/>
              </a:rPr>
              <a:t>Abrasiveness: </a:t>
            </a:r>
            <a:r>
              <a:rPr lang="en-ZA" altLang="en-US" sz="1600" kern="0" dirty="0">
                <a:latin typeface="Arial Rounded MT Bold" panose="020F0704030504030204" pitchFamily="34" charset="0"/>
              </a:rPr>
              <a:t>Medium Abrasive</a:t>
            </a:r>
          </a:p>
          <a:p>
            <a:pPr marL="0" indent="0" eaLnBrk="1" hangingPunct="1">
              <a:lnSpc>
                <a:spcPct val="80000"/>
              </a:lnSpc>
              <a:buFontTx/>
              <a:buNone/>
              <a:defRPr/>
            </a:pPr>
            <a:endParaRPr lang="en-ZA" altLang="en-US" sz="2000" kern="0" dirty="0">
              <a:latin typeface="Arial Rounded MT Bold" panose="020F0704030504030204" pitchFamily="34" charset="0"/>
            </a:endParaRPr>
          </a:p>
          <a:p>
            <a:pPr marL="0" indent="0" eaLnBrk="1" hangingPunct="1">
              <a:lnSpc>
                <a:spcPct val="80000"/>
              </a:lnSpc>
              <a:buFontTx/>
              <a:buNone/>
              <a:defRPr/>
            </a:pPr>
            <a:r>
              <a:rPr lang="en-ZA" altLang="en-US" sz="2000" kern="0" dirty="0">
                <a:latin typeface="Arial Rounded MT Bold" panose="020F0704030504030204" pitchFamily="34" charset="0"/>
              </a:rPr>
              <a:t>Article No.: 1385	Content: 75ml tube</a:t>
            </a:r>
            <a:endParaRPr lang="en-GB" altLang="en-US" sz="2000" kern="0" dirty="0"/>
          </a:p>
          <a:p>
            <a:pPr marL="0" indent="0" eaLnBrk="1" hangingPunct="1">
              <a:lnSpc>
                <a:spcPct val="80000"/>
              </a:lnSpc>
              <a:buFontTx/>
              <a:buNone/>
              <a:defRPr/>
            </a:pPr>
            <a:endParaRPr lang="en-GB" altLang="en-US" kern="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56689E7-4B52-BFB1-2D7E-387B7CB57383}"/>
              </a:ext>
            </a:extLst>
          </p:cNvPr>
          <p:cNvSpPr>
            <a:spLocks noGrp="1" noChangeArrowheads="1"/>
          </p:cNvSpPr>
          <p:nvPr>
            <p:ph type="title"/>
          </p:nvPr>
        </p:nvSpPr>
        <p:spPr>
          <a:xfrm>
            <a:off x="457200" y="274638"/>
            <a:ext cx="8229600" cy="850900"/>
          </a:xfrm>
        </p:spPr>
        <p:txBody>
          <a:bodyPr/>
          <a:lstStyle/>
          <a:p>
            <a:r>
              <a:rPr lang="en-ZA" altLang="en-US" sz="4000" b="1" u="sng">
                <a:solidFill>
                  <a:srgbClr val="990000"/>
                </a:solidFill>
              </a:rPr>
              <a:t>Autosol –</a:t>
            </a:r>
            <a:r>
              <a:rPr lang="en-ZA" altLang="en-US" b="1" u="sng">
                <a:solidFill>
                  <a:srgbClr val="990000"/>
                </a:solidFill>
              </a:rPr>
              <a:t> 75ml Plastic Cleaner</a:t>
            </a:r>
            <a:endParaRPr lang="en-GB" altLang="en-US" b="1" u="sng">
              <a:solidFill>
                <a:srgbClr val="990000"/>
              </a:solidFill>
            </a:endParaRPr>
          </a:p>
        </p:txBody>
      </p:sp>
      <p:sp>
        <p:nvSpPr>
          <p:cNvPr id="29699" name="Rectangle 3">
            <a:extLst>
              <a:ext uri="{FF2B5EF4-FFF2-40B4-BE49-F238E27FC236}">
                <a16:creationId xmlns:a16="http://schemas.microsoft.com/office/drawing/2014/main" id="{0EE9C985-4E92-C139-9E9D-04BCB7135911}"/>
              </a:ext>
            </a:extLst>
          </p:cNvPr>
          <p:cNvSpPr>
            <a:spLocks noGrp="1" noChangeArrowheads="1"/>
          </p:cNvSpPr>
          <p:nvPr>
            <p:ph type="body" idx="1"/>
          </p:nvPr>
        </p:nvSpPr>
        <p:spPr>
          <a:xfrm>
            <a:off x="468313" y="3297238"/>
            <a:ext cx="8675687" cy="3560762"/>
          </a:xfrm>
        </p:spPr>
        <p:txBody>
          <a:bodyPr/>
          <a:lstStyle/>
          <a:p>
            <a:pPr eaLnBrk="1" hangingPunct="1">
              <a:buFontTx/>
              <a:buNone/>
            </a:pPr>
            <a:r>
              <a:rPr lang="en-ZA" altLang="en-US" sz="2000" b="1" u="sng" dirty="0">
                <a:latin typeface="Arial Rounded MT Bold" panose="020F0704030504030204" pitchFamily="34" charset="0"/>
              </a:rPr>
              <a:t>Product Information:</a:t>
            </a:r>
          </a:p>
          <a:p>
            <a:pPr eaLnBrk="1" hangingPunct="1">
              <a:buFontTx/>
              <a:buNone/>
            </a:pPr>
            <a:r>
              <a:rPr lang="en-ZA" altLang="en-US" sz="1400" dirty="0">
                <a:latin typeface="Arial Rounded MT Bold" panose="020F0704030504030204" pitchFamily="34" charset="0"/>
              </a:rPr>
              <a:t>Cleans and protects all plastic surfaces. The product has a  colour-restoring</a:t>
            </a:r>
          </a:p>
          <a:p>
            <a:pPr eaLnBrk="1" hangingPunct="1">
              <a:buFontTx/>
              <a:buNone/>
            </a:pPr>
            <a:r>
              <a:rPr lang="en-ZA" altLang="en-US" sz="1400" dirty="0">
                <a:latin typeface="Arial Rounded MT Bold" panose="020F0704030504030204" pitchFamily="34" charset="0"/>
              </a:rPr>
              <a:t>and anti-static effect. No layer build-up after repeated use. </a:t>
            </a:r>
          </a:p>
          <a:p>
            <a:pPr eaLnBrk="1" hangingPunct="1">
              <a:buFontTx/>
              <a:buNone/>
            </a:pPr>
            <a:endParaRPr lang="en-ZA" altLang="en-US" sz="1400" dirty="0">
              <a:latin typeface="Arial Rounded MT Bold" panose="020F0704030504030204" pitchFamily="34" charset="0"/>
            </a:endParaRPr>
          </a:p>
          <a:p>
            <a:pPr eaLnBrk="1" hangingPunct="1">
              <a:buFontTx/>
              <a:buNone/>
            </a:pPr>
            <a:r>
              <a:rPr lang="en-ZA" altLang="en-US" sz="2000" b="1" u="sng" dirty="0">
                <a:latin typeface="Arial Rounded MT Bold" panose="020F0704030504030204" pitchFamily="34" charset="0"/>
              </a:rPr>
              <a:t>Uses:</a:t>
            </a:r>
          </a:p>
          <a:p>
            <a:pPr eaLnBrk="1" hangingPunct="1">
              <a:buFontTx/>
              <a:buNone/>
            </a:pPr>
            <a:r>
              <a:rPr lang="en-ZA" altLang="en-US" sz="1400" dirty="0">
                <a:latin typeface="Arial Rounded MT Bold" panose="020F0704030504030204" pitchFamily="34" charset="0"/>
              </a:rPr>
              <a:t>Dash boards (matt or shiny), plastic seats, plastic interior, Computer equipment</a:t>
            </a:r>
          </a:p>
          <a:p>
            <a:pPr eaLnBrk="1" hangingPunct="1">
              <a:buFontTx/>
              <a:buNone/>
            </a:pPr>
            <a:r>
              <a:rPr lang="en-ZA" altLang="en-US" sz="1400" dirty="0">
                <a:latin typeface="Arial Rounded MT Bold" panose="020F0704030504030204" pitchFamily="34" charset="0"/>
              </a:rPr>
              <a:t> </a:t>
            </a:r>
          </a:p>
          <a:p>
            <a:pPr eaLnBrk="1" hangingPunct="1">
              <a:buFontTx/>
              <a:buNone/>
            </a:pPr>
            <a:r>
              <a:rPr lang="en-ZA" altLang="en-US" sz="1800" dirty="0">
                <a:latin typeface="Arial Rounded MT Bold" panose="020F0704030504030204" pitchFamily="34" charset="0"/>
              </a:rPr>
              <a:t>Abrasiveness: </a:t>
            </a:r>
            <a:r>
              <a:rPr lang="en-ZA" altLang="en-US" sz="1400" dirty="0">
                <a:latin typeface="Arial Rounded MT Bold" panose="020F0704030504030204" pitchFamily="34" charset="0"/>
              </a:rPr>
              <a:t>Non Abrasive</a:t>
            </a:r>
          </a:p>
          <a:p>
            <a:pPr eaLnBrk="1" hangingPunct="1">
              <a:buFontTx/>
              <a:buNone/>
            </a:pPr>
            <a:endParaRPr lang="en-ZA" altLang="en-US" sz="1800" dirty="0">
              <a:latin typeface="Arial Rounded MT Bold" panose="020F0704030504030204" pitchFamily="34" charset="0"/>
            </a:endParaRPr>
          </a:p>
          <a:p>
            <a:pPr eaLnBrk="1" hangingPunct="1">
              <a:buFontTx/>
              <a:buNone/>
            </a:pPr>
            <a:r>
              <a:rPr lang="en-ZA" altLang="en-US" sz="1800" dirty="0">
                <a:latin typeface="Arial Rounded MT Bold" panose="020F0704030504030204" pitchFamily="34" charset="0"/>
              </a:rPr>
              <a:t>Article No.: 1020		Content: 75ml tube</a:t>
            </a:r>
            <a:endParaRPr lang="en-GB" altLang="en-US" sz="1800" dirty="0"/>
          </a:p>
          <a:p>
            <a:pPr>
              <a:buFontTx/>
              <a:buNone/>
            </a:pPr>
            <a:endParaRPr lang="en-GB" altLang="en-US" dirty="0"/>
          </a:p>
        </p:txBody>
      </p:sp>
      <p:pic>
        <p:nvPicPr>
          <p:cNvPr id="29700" name="Picture 5" descr="105">
            <a:extLst>
              <a:ext uri="{FF2B5EF4-FFF2-40B4-BE49-F238E27FC236}">
                <a16:creationId xmlns:a16="http://schemas.microsoft.com/office/drawing/2014/main" id="{E4F4B94C-B18D-4D0C-F10E-AFF790730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196975"/>
            <a:ext cx="367188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8A4DDF6-0D9C-78B4-1C5A-1E0100B76096}"/>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a:solidFill>
                  <a:srgbClr val="990000"/>
                </a:solidFill>
              </a:rPr>
              <a:t>Autosol – 75ml Leather Cleaner</a:t>
            </a:r>
            <a:endParaRPr lang="en-GB" altLang="en-US" sz="4000" b="1" u="sng">
              <a:solidFill>
                <a:srgbClr val="990000"/>
              </a:solidFill>
            </a:endParaRPr>
          </a:p>
        </p:txBody>
      </p:sp>
      <p:sp>
        <p:nvSpPr>
          <p:cNvPr id="30723" name="Rectangle 3">
            <a:extLst>
              <a:ext uri="{FF2B5EF4-FFF2-40B4-BE49-F238E27FC236}">
                <a16:creationId xmlns:a16="http://schemas.microsoft.com/office/drawing/2014/main" id="{C1B4948D-367F-1190-07BE-6C3206319C49}"/>
              </a:ext>
            </a:extLst>
          </p:cNvPr>
          <p:cNvSpPr>
            <a:spLocks noGrp="1" noChangeArrowheads="1"/>
          </p:cNvSpPr>
          <p:nvPr>
            <p:ph type="subTitle" idx="4294967295"/>
          </p:nvPr>
        </p:nvSpPr>
        <p:spPr>
          <a:xfrm>
            <a:off x="755650" y="3573463"/>
            <a:ext cx="7561263" cy="3095625"/>
          </a:xfrm>
        </p:spPr>
        <p:txBody>
          <a:bodyPr/>
          <a:lstStyle/>
          <a:p>
            <a:pPr marL="0" indent="0" eaLnBrk="1" hangingPunct="1">
              <a:lnSpc>
                <a:spcPct val="80000"/>
              </a:lnSpc>
              <a:buFontTx/>
              <a:buNone/>
            </a:pPr>
            <a:r>
              <a:rPr lang="en-ZA" altLang="en-US" sz="2000" b="1" u="sng">
                <a:latin typeface="Arial Rounded MT Bold" panose="020F0704030504030204" pitchFamily="34" charset="0"/>
              </a:rPr>
              <a:t>Product Information:</a:t>
            </a:r>
          </a:p>
          <a:p>
            <a:pPr marL="0" indent="0" eaLnBrk="1" hangingPunct="1">
              <a:lnSpc>
                <a:spcPct val="80000"/>
              </a:lnSpc>
              <a:buFontTx/>
              <a:buNone/>
            </a:pPr>
            <a:r>
              <a:rPr lang="en-ZA" altLang="en-US" sz="1600">
                <a:latin typeface="Arial Rounded MT Bold" panose="020F0704030504030204" pitchFamily="34" charset="0"/>
              </a:rPr>
              <a:t>Cleans and revives genuine and vinyl leather as well as matt plastic parts. The product imparts new depth of colour and elasticity</a:t>
            </a:r>
          </a:p>
          <a:p>
            <a:pPr marL="0" indent="0" eaLnBrk="1" hangingPunct="1">
              <a:lnSpc>
                <a:spcPct val="80000"/>
              </a:lnSpc>
              <a:buFontTx/>
              <a:buNone/>
            </a:pPr>
            <a:endParaRPr lang="en-ZA" altLang="en-US" sz="1600">
              <a:latin typeface="Arial Rounded MT Bold" panose="020F0704030504030204" pitchFamily="34" charset="0"/>
            </a:endParaRPr>
          </a:p>
          <a:p>
            <a:pPr marL="0" indent="0" eaLnBrk="1" hangingPunct="1">
              <a:lnSpc>
                <a:spcPct val="80000"/>
              </a:lnSpc>
              <a:buFontTx/>
              <a:buNone/>
            </a:pPr>
            <a:r>
              <a:rPr lang="en-ZA" altLang="en-US" sz="2000" b="1" u="sng">
                <a:latin typeface="Arial Rounded MT Bold" panose="020F0704030504030204" pitchFamily="34" charset="0"/>
              </a:rPr>
              <a:t>Uses:</a:t>
            </a:r>
          </a:p>
          <a:p>
            <a:pPr marL="0" indent="0" eaLnBrk="1" hangingPunct="1">
              <a:lnSpc>
                <a:spcPct val="80000"/>
              </a:lnSpc>
              <a:buFontTx/>
              <a:buNone/>
            </a:pPr>
            <a:r>
              <a:rPr lang="en-ZA" altLang="en-US" sz="1600">
                <a:latin typeface="Arial Rounded MT Bold" panose="020F0704030504030204" pitchFamily="34" charset="0"/>
              </a:rPr>
              <a:t>Leather seats, Leather Jackets, Leather boots, saddles</a:t>
            </a:r>
          </a:p>
          <a:p>
            <a:pPr marL="0" indent="0" eaLnBrk="1" hangingPunct="1">
              <a:lnSpc>
                <a:spcPct val="80000"/>
              </a:lnSpc>
              <a:buFontTx/>
              <a:buNone/>
            </a:pPr>
            <a:r>
              <a:rPr lang="en-ZA" altLang="en-US" sz="1600">
                <a:latin typeface="Arial Rounded MT Bold" panose="020F0704030504030204" pitchFamily="34" charset="0"/>
              </a:rPr>
              <a:t> </a:t>
            </a:r>
          </a:p>
          <a:p>
            <a:pPr marL="0" indent="0" eaLnBrk="1" hangingPunct="1">
              <a:lnSpc>
                <a:spcPct val="80000"/>
              </a:lnSpc>
              <a:buFontTx/>
              <a:buNone/>
            </a:pPr>
            <a:r>
              <a:rPr lang="en-ZA" altLang="en-US" sz="2000">
                <a:latin typeface="Arial Rounded MT Bold" panose="020F0704030504030204" pitchFamily="34" charset="0"/>
              </a:rPr>
              <a:t>Abrasiveness: </a:t>
            </a:r>
            <a:r>
              <a:rPr lang="en-ZA" altLang="en-US" sz="1600">
                <a:latin typeface="Arial Rounded MT Bold" panose="020F0704030504030204" pitchFamily="34" charset="0"/>
              </a:rPr>
              <a:t>Non Abrasive</a:t>
            </a:r>
          </a:p>
          <a:p>
            <a:pPr marL="0" indent="0" eaLnBrk="1" hangingPunct="1">
              <a:lnSpc>
                <a:spcPct val="80000"/>
              </a:lnSpc>
              <a:buFontTx/>
              <a:buNone/>
            </a:pPr>
            <a:endParaRPr lang="en-ZA" altLang="en-US" sz="2000">
              <a:latin typeface="Arial Rounded MT Bold" panose="020F0704030504030204" pitchFamily="34" charset="0"/>
            </a:endParaRPr>
          </a:p>
          <a:p>
            <a:pPr marL="0" indent="0" eaLnBrk="1" hangingPunct="1">
              <a:lnSpc>
                <a:spcPct val="80000"/>
              </a:lnSpc>
              <a:buFontTx/>
              <a:buNone/>
            </a:pPr>
            <a:r>
              <a:rPr lang="en-ZA" altLang="en-US" sz="2000">
                <a:latin typeface="Arial Rounded MT Bold" panose="020F0704030504030204" pitchFamily="34" charset="0"/>
              </a:rPr>
              <a:t>Article No.: 1040		Content: 75ml tube</a:t>
            </a:r>
            <a:endParaRPr lang="en-GB" altLang="en-US" sz="2000"/>
          </a:p>
          <a:p>
            <a:pPr marL="0" indent="0" eaLnBrk="1" hangingPunct="1">
              <a:lnSpc>
                <a:spcPct val="80000"/>
              </a:lnSpc>
              <a:buFontTx/>
              <a:buNone/>
            </a:pPr>
            <a:endParaRPr lang="en-GB" altLang="en-US"/>
          </a:p>
        </p:txBody>
      </p:sp>
      <p:pic>
        <p:nvPicPr>
          <p:cNvPr id="30724" name="Picture 6" descr="113">
            <a:extLst>
              <a:ext uri="{FF2B5EF4-FFF2-40B4-BE49-F238E27FC236}">
                <a16:creationId xmlns:a16="http://schemas.microsoft.com/office/drawing/2014/main" id="{E06439BE-79C6-625E-8E6F-268FB04E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341438"/>
            <a:ext cx="3240088"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B6D5-3189-F6F6-D4F3-E9A209BE1D56}"/>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0D4B056B-B98B-0884-E433-97D5CEF38649}"/>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Wheel Cleaner </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7F126D87-DCD9-B330-604E-958D5D36DB78}"/>
              </a:ext>
            </a:extLst>
          </p:cNvPr>
          <p:cNvSpPr>
            <a:spLocks noGrp="1" noChangeArrowheads="1"/>
          </p:cNvSpPr>
          <p:nvPr>
            <p:ph type="subTitle" idx="4294967295"/>
          </p:nvPr>
        </p:nvSpPr>
        <p:spPr>
          <a:xfrm>
            <a:off x="2339752" y="1205494"/>
            <a:ext cx="6804248" cy="5652506"/>
          </a:xfrm>
        </p:spPr>
        <p:txBody>
          <a:bodyPr/>
          <a:lstStyle/>
          <a:p>
            <a:pPr marL="0" indent="0" eaLnBrk="1" hangingPunct="1">
              <a:buFontTx/>
              <a:buNone/>
            </a:pPr>
            <a:r>
              <a:rPr lang="en-ZA" altLang="en-US" sz="2400" b="1" u="sng" dirty="0"/>
              <a:t>Product Information:</a:t>
            </a:r>
          </a:p>
          <a:p>
            <a:pPr marL="0" indent="0" eaLnBrk="1" hangingPunct="1">
              <a:buFontTx/>
              <a:buNone/>
            </a:pPr>
            <a:r>
              <a:rPr lang="en-GB" sz="3600" dirty="0"/>
              <a:t> </a:t>
            </a:r>
            <a:r>
              <a:rPr lang="en-GB" sz="1600" b="1" dirty="0"/>
              <a:t>AUTOSOL® WHEEL CLEANER HIGH PERFORMANCE easily removes even stubborn dirt such as burned-in brake dust, residues from rubber and tar plus other street dirt. Safe to use on all </a:t>
            </a:r>
          </a:p>
          <a:p>
            <a:pPr marL="0" indent="0">
              <a:buNone/>
            </a:pPr>
            <a:r>
              <a:rPr lang="en-GB" sz="1600" b="1" dirty="0"/>
              <a:t>steel and light metal alloy wheel rims and hubcaps. It also creates a nonstick effect making future cleaning easier. It is acid-free and does not attack either the surface of the wheel rim nor the wheel bolts. </a:t>
            </a:r>
            <a:r>
              <a:rPr lang="en-GB" sz="1800" b="1" dirty="0">
                <a:solidFill>
                  <a:srgbClr val="C00000"/>
                </a:solidFill>
              </a:rPr>
              <a:t>This product is PH Neutral</a:t>
            </a:r>
          </a:p>
          <a:p>
            <a:pPr marL="0" indent="0">
              <a:buNone/>
            </a:pPr>
            <a:endParaRPr lang="en-GB" sz="1600" b="1" dirty="0"/>
          </a:p>
          <a:p>
            <a:pPr marL="0" indent="0">
              <a:buNone/>
            </a:pPr>
            <a:r>
              <a:rPr lang="en-ZA" sz="1800" b="1" dirty="0"/>
              <a:t>Application: </a:t>
            </a:r>
          </a:p>
          <a:p>
            <a:r>
              <a:rPr lang="en-GB" sz="1600" b="1" dirty="0"/>
              <a:t>Spray from approximately 15 – 20 cm from the surface; allow 3 – 5 minutes for cleaner to activate. As the cleaner activates and lifts the dirt, the colour will change from yellow-green to dark red. The residue can be removed with a high pressure washer or hose. To assist with the removal of stubborn dirt use a wheel brush.</a:t>
            </a:r>
          </a:p>
          <a:p>
            <a:endParaRPr lang="en-GB" altLang="en-US" sz="1400" b="1" u="sng" dirty="0"/>
          </a:p>
          <a:p>
            <a:endParaRPr lang="en-ZA" altLang="en-US" sz="1050" b="1" u="sng" dirty="0"/>
          </a:p>
          <a:p>
            <a:pPr marL="0" indent="0" eaLnBrk="1" hangingPunct="1">
              <a:buFontTx/>
              <a:buNone/>
            </a:pPr>
            <a:r>
              <a:rPr lang="en-ZA" altLang="en-US" sz="1400" b="1" dirty="0">
                <a:latin typeface="Arial Rounded MT Bold" panose="020F0704030504030204" pitchFamily="34" charset="0"/>
              </a:rPr>
              <a:t>Article No.: Auto-12650</a:t>
            </a:r>
            <a:r>
              <a:rPr lang="en-ZA" altLang="en-US" sz="1400" dirty="0">
                <a:latin typeface="Arial Rounded MT Bold" panose="020F0704030504030204" pitchFamily="34" charset="0"/>
              </a:rPr>
              <a:t>		</a:t>
            </a:r>
            <a:r>
              <a:rPr lang="en-ZA" altLang="en-US" sz="1400" b="1" dirty="0">
                <a:latin typeface="Arial Rounded MT Bold" panose="020F0704030504030204" pitchFamily="34" charset="0"/>
              </a:rPr>
              <a:t>Content: 500ml Spray Bottle</a:t>
            </a:r>
            <a:endParaRPr lang="en-GB" altLang="en-US" sz="1400" b="1" dirty="0">
              <a:latin typeface="Arial Rounded MT Bold" panose="020F0704030504030204" pitchFamily="34" charset="0"/>
            </a:endParaRPr>
          </a:p>
          <a:p>
            <a:pPr marL="0" indent="0" eaLnBrk="1" hangingPunct="1">
              <a:buFontTx/>
              <a:buNone/>
            </a:pPr>
            <a:endParaRPr lang="en-GB" altLang="en-US" sz="1600" dirty="0"/>
          </a:p>
        </p:txBody>
      </p:sp>
      <p:pic>
        <p:nvPicPr>
          <p:cNvPr id="3" name="Picture 2" descr="A black bottle with a sprayer on it&#10;&#10;AI-generated content may be incorrect.">
            <a:extLst>
              <a:ext uri="{FF2B5EF4-FFF2-40B4-BE49-F238E27FC236}">
                <a16:creationId xmlns:a16="http://schemas.microsoft.com/office/drawing/2014/main" id="{F7056832-52B6-9309-2516-6E2D8FDAB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84" y="2087531"/>
            <a:ext cx="3888432" cy="3888432"/>
          </a:xfrm>
          <a:prstGeom prst="rect">
            <a:avLst/>
          </a:prstGeom>
        </p:spPr>
      </p:pic>
    </p:spTree>
    <p:extLst>
      <p:ext uri="{BB962C8B-B14F-4D97-AF65-F5344CB8AC3E}">
        <p14:creationId xmlns:p14="http://schemas.microsoft.com/office/powerpoint/2010/main" val="722753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C9C5-C47A-3DF5-6CEB-BFABB6B4C892}"/>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4E488CA9-1242-E42B-6D6C-2548334D3725}"/>
              </a:ext>
            </a:extLst>
          </p:cNvPr>
          <p:cNvSpPr>
            <a:spLocks noGrp="1" noChangeArrowheads="1"/>
          </p:cNvSpPr>
          <p:nvPr>
            <p:ph type="ctrTitle" idx="4294967295"/>
          </p:nvPr>
        </p:nvSpPr>
        <p:spPr>
          <a:xfrm>
            <a:off x="755650" y="188913"/>
            <a:ext cx="7772400" cy="1008062"/>
          </a:xfrm>
        </p:spPr>
        <p:txBody>
          <a:bodyPr/>
          <a:lstStyle/>
          <a:p>
            <a:pPr eaLnBrk="1" hangingPunct="1"/>
            <a:r>
              <a:rPr lang="en-ZA" altLang="en-US" sz="4000" b="1" u="sng" dirty="0">
                <a:solidFill>
                  <a:srgbClr val="990000"/>
                </a:solidFill>
              </a:rPr>
              <a:t>Autosol –  Tyre Shine Wet look</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D46488C8-1291-D66D-07DC-58FA8EE3921E}"/>
              </a:ext>
            </a:extLst>
          </p:cNvPr>
          <p:cNvSpPr>
            <a:spLocks noGrp="1" noChangeArrowheads="1"/>
          </p:cNvSpPr>
          <p:nvPr>
            <p:ph type="subTitle" idx="4294967295"/>
          </p:nvPr>
        </p:nvSpPr>
        <p:spPr>
          <a:xfrm>
            <a:off x="2339752" y="1412777"/>
            <a:ext cx="6480720" cy="5256312"/>
          </a:xfrm>
        </p:spPr>
        <p:txBody>
          <a:bodyPr/>
          <a:lstStyle/>
          <a:p>
            <a:pPr marL="0" indent="0" eaLnBrk="1" hangingPunct="1">
              <a:buFontTx/>
              <a:buNone/>
            </a:pPr>
            <a:r>
              <a:rPr lang="en-ZA" altLang="en-US" sz="1800" b="1" u="sng" dirty="0"/>
              <a:t>Product</a:t>
            </a:r>
            <a:r>
              <a:rPr lang="en-ZA" altLang="en-US" sz="2000" b="1" u="sng" dirty="0"/>
              <a:t> Information</a:t>
            </a:r>
          </a:p>
          <a:p>
            <a:pPr marL="0" indent="0" eaLnBrk="1" hangingPunct="1">
              <a:buFontTx/>
              <a:buNone/>
            </a:pPr>
            <a:endParaRPr lang="en-ZA" altLang="en-US" sz="2000" b="1" u="sng" dirty="0"/>
          </a:p>
          <a:p>
            <a:pPr eaLnBrk="1" hangingPunct="1"/>
            <a:r>
              <a:rPr lang="en-ZA" altLang="en-US" sz="1600" b="1" dirty="0"/>
              <a:t>Protects and cares for all types of tyres against dehydration and embrittlement. </a:t>
            </a:r>
            <a:r>
              <a:rPr lang="en-ZA" altLang="en-US" sz="1600" b="1" dirty="0" err="1"/>
              <a:t>i.e</a:t>
            </a:r>
            <a:r>
              <a:rPr lang="en-ZA" altLang="en-US" sz="1600" b="1" dirty="0"/>
              <a:t> it moisturises the tyre by means of repeated application. It gives a long lasting deep shine for weeks and the tyres regain their fresh and clean new look.</a:t>
            </a:r>
          </a:p>
          <a:p>
            <a:pPr marL="0" indent="0" eaLnBrk="1" hangingPunct="1">
              <a:buFontTx/>
              <a:buNone/>
            </a:pPr>
            <a:endParaRPr lang="en-ZA" altLang="en-US" sz="2000" b="1" u="sng" dirty="0"/>
          </a:p>
          <a:p>
            <a:pPr marL="0" indent="0">
              <a:buNone/>
            </a:pPr>
            <a:r>
              <a:rPr lang="en-ZA" sz="1800" b="1" dirty="0"/>
              <a:t>Application</a:t>
            </a:r>
          </a:p>
          <a:p>
            <a:r>
              <a:rPr lang="en-GB" sz="1600" b="1" dirty="0"/>
              <a:t>Shake bottle well before use. Apply AUTOSOL® </a:t>
            </a:r>
            <a:r>
              <a:rPr lang="en-GB" sz="1600" b="1" dirty="0" err="1"/>
              <a:t>Wetlook</a:t>
            </a:r>
            <a:r>
              <a:rPr lang="en-GB" sz="1600" b="1" dirty="0"/>
              <a:t> Tire Shine with the sponge onto cleaned and dry tire walls. Do not apply on the tire running surface. According to your needs,</a:t>
            </a:r>
          </a:p>
          <a:p>
            <a:pPr marL="0" indent="0">
              <a:buNone/>
            </a:pPr>
            <a:r>
              <a:rPr lang="en-GB" sz="1600" b="1" dirty="0"/>
              <a:t>       you can apply a second layer of tire shine to maximize the </a:t>
            </a:r>
          </a:p>
          <a:p>
            <a:pPr marL="0" indent="0">
              <a:buNone/>
            </a:pPr>
            <a:r>
              <a:rPr lang="en-GB" sz="1600" b="1" dirty="0"/>
              <a:t>       </a:t>
            </a:r>
            <a:r>
              <a:rPr lang="en-GB" sz="1600" b="1" dirty="0" err="1"/>
              <a:t>wetlook</a:t>
            </a:r>
            <a:r>
              <a:rPr lang="en-GB" sz="1600" b="1" dirty="0"/>
              <a:t> effect.</a:t>
            </a:r>
            <a:endParaRPr lang="en-ZA" altLang="en-US" sz="1100" b="1" u="sng" dirty="0"/>
          </a:p>
          <a:p>
            <a:pPr marL="0" indent="0" eaLnBrk="1" hangingPunct="1">
              <a:buFontTx/>
              <a:buNone/>
            </a:pPr>
            <a:endParaRPr lang="en-ZA" altLang="en-US" sz="1200" b="1" u="sng" dirty="0"/>
          </a:p>
          <a:p>
            <a:pPr marL="0" indent="0" eaLnBrk="1" hangingPunct="1">
              <a:buFontTx/>
              <a:buNone/>
            </a:pPr>
            <a:endParaRPr lang="en-ZA" altLang="en-US" sz="1200" b="1" u="sng" dirty="0"/>
          </a:p>
          <a:p>
            <a:pPr marL="0" indent="0" eaLnBrk="1" hangingPunct="1">
              <a:buFontTx/>
              <a:buNone/>
            </a:pPr>
            <a:endParaRPr lang="en-ZA" altLang="en-US" sz="1800" b="1" u="sng" dirty="0"/>
          </a:p>
          <a:p>
            <a:pPr marL="0" indent="0" eaLnBrk="1" hangingPunct="1">
              <a:buNone/>
            </a:pPr>
            <a:r>
              <a:rPr lang="en-ZA" altLang="en-US" sz="1800" dirty="0">
                <a:latin typeface="Arial Rounded MT Bold" panose="020F0704030504030204" pitchFamily="34" charset="0"/>
              </a:rPr>
              <a:t>Article No.: Auto- 1640		Content: 250ml Bottle</a:t>
            </a:r>
            <a:endParaRPr lang="en-GB" altLang="en-US" sz="1800" dirty="0">
              <a:latin typeface="Arial Rounded MT Bold" panose="020F0704030504030204" pitchFamily="34" charset="0"/>
            </a:endParaRPr>
          </a:p>
          <a:p>
            <a:pPr marL="0" indent="0" eaLnBrk="1" hangingPunct="1">
              <a:buFontTx/>
              <a:buNone/>
            </a:pPr>
            <a:endParaRPr lang="en-ZA" altLang="en-US" sz="2000" u="sng" dirty="0"/>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7" name="Picture 6" descr="A bottle of tire shine with Jack Daniel's in the background&#10;&#10;AI-generated content may be incorrect.">
            <a:extLst>
              <a:ext uri="{FF2B5EF4-FFF2-40B4-BE49-F238E27FC236}">
                <a16:creationId xmlns:a16="http://schemas.microsoft.com/office/drawing/2014/main" id="{4E987801-CD67-3A0D-7A57-C33B08303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92" y="1988705"/>
            <a:ext cx="4104456" cy="4104456"/>
          </a:xfrm>
          <a:prstGeom prst="rect">
            <a:avLst/>
          </a:prstGeom>
        </p:spPr>
      </p:pic>
    </p:spTree>
    <p:extLst>
      <p:ext uri="{BB962C8B-B14F-4D97-AF65-F5344CB8AC3E}">
        <p14:creationId xmlns:p14="http://schemas.microsoft.com/office/powerpoint/2010/main" val="276016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F79D97-F2E3-960A-DE73-0ECCDE13F871}"/>
              </a:ext>
            </a:extLst>
          </p:cNvPr>
          <p:cNvSpPr>
            <a:spLocks noGrp="1"/>
          </p:cNvSpPr>
          <p:nvPr>
            <p:ph idx="1"/>
          </p:nvPr>
        </p:nvSpPr>
        <p:spPr>
          <a:xfrm>
            <a:off x="827088" y="2247900"/>
            <a:ext cx="3321050" cy="3616325"/>
          </a:xfrm>
        </p:spPr>
        <p:txBody>
          <a:bodyPr rtlCol="0">
            <a:normAutofit/>
          </a:bodyPr>
          <a:lstStyle/>
          <a:p>
            <a:pPr marL="0" indent="0" eaLnBrk="1" fontAlgn="auto" hangingPunct="1">
              <a:spcAft>
                <a:spcPts val="0"/>
              </a:spcAft>
              <a:buClr>
                <a:schemeClr val="bg2">
                  <a:lumMod val="40000"/>
                  <a:lumOff val="60000"/>
                </a:schemeClr>
              </a:buClr>
              <a:buFont typeface="Wingdings 3" charset="2"/>
              <a:buNone/>
              <a:defRPr/>
            </a:pPr>
            <a:r>
              <a:rPr lang="en-ZA" sz="1350" dirty="0">
                <a:solidFill>
                  <a:srgbClr val="000000"/>
                </a:solidFill>
                <a:latin typeface="Verdana" panose="020B0604030504040204" pitchFamily="34" charset="0"/>
              </a:rPr>
              <a:t>	</a:t>
            </a:r>
          </a:p>
          <a:p>
            <a:pPr marL="0" indent="0" eaLnBrk="1" fontAlgn="auto" hangingPunct="1">
              <a:spcAft>
                <a:spcPts val="0"/>
              </a:spcAft>
              <a:buClr>
                <a:schemeClr val="bg2">
                  <a:lumMod val="40000"/>
                  <a:lumOff val="60000"/>
                </a:schemeClr>
              </a:buClr>
              <a:buFont typeface="Wingdings 3" charset="2"/>
              <a:buNone/>
              <a:defRPr/>
            </a:pPr>
            <a:endParaRPr lang="en-US" dirty="0"/>
          </a:p>
        </p:txBody>
      </p:sp>
      <p:pic>
        <p:nvPicPr>
          <p:cNvPr id="12291" name="Picture 2" descr="AUTOSOL">
            <a:extLst>
              <a:ext uri="{FF2B5EF4-FFF2-40B4-BE49-F238E27FC236}">
                <a16:creationId xmlns:a16="http://schemas.microsoft.com/office/drawing/2014/main" id="{977363CF-D63A-F31D-8D7D-E947AF193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922338"/>
            <a:ext cx="12858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700CACD-E699-0E9F-B0D6-05316130A9AA}"/>
              </a:ext>
            </a:extLst>
          </p:cNvPr>
          <p:cNvSpPr txBox="1"/>
          <p:nvPr/>
        </p:nvSpPr>
        <p:spPr>
          <a:xfrm>
            <a:off x="4448175" y="2247900"/>
            <a:ext cx="3808413" cy="300038"/>
          </a:xfrm>
          <a:prstGeom prst="rect">
            <a:avLst/>
          </a:prstGeom>
          <a:noFill/>
        </p:spPr>
        <p:txBody>
          <a:bodyPr>
            <a:spAutoFit/>
          </a:bodyPr>
          <a:lstStyle/>
          <a:p>
            <a:pPr defTabSz="342900" eaLnBrk="1" fontAlgn="auto" hangingPunct="1">
              <a:spcBef>
                <a:spcPts val="0"/>
              </a:spcBef>
              <a:spcAft>
                <a:spcPts val="0"/>
              </a:spcAft>
              <a:defRPr/>
            </a:pPr>
            <a:endParaRPr lang="en-ZA" sz="1350" dirty="0">
              <a:solidFill>
                <a:prstClr val="white"/>
              </a:solidFill>
              <a:latin typeface="Century Gothic" panose="020B0502020202020204"/>
              <a:cs typeface="+mn-cs"/>
            </a:endParaRPr>
          </a:p>
        </p:txBody>
      </p:sp>
      <p:sp>
        <p:nvSpPr>
          <p:cNvPr id="8" name="TextBox 7">
            <a:extLst>
              <a:ext uri="{FF2B5EF4-FFF2-40B4-BE49-F238E27FC236}">
                <a16:creationId xmlns:a16="http://schemas.microsoft.com/office/drawing/2014/main" id="{AFE142EC-EE4C-9EAC-8AB3-9762AC8EDEE6}"/>
              </a:ext>
            </a:extLst>
          </p:cNvPr>
          <p:cNvSpPr txBox="1"/>
          <p:nvPr/>
        </p:nvSpPr>
        <p:spPr>
          <a:xfrm>
            <a:off x="546100" y="2389188"/>
            <a:ext cx="7977188" cy="300037"/>
          </a:xfrm>
          <a:prstGeom prst="rect">
            <a:avLst/>
          </a:prstGeom>
          <a:noFill/>
        </p:spPr>
        <p:txBody>
          <a:bodyPr>
            <a:spAutoFit/>
          </a:bodyPr>
          <a:lstStyle/>
          <a:p>
            <a:pPr defTabSz="342900" eaLnBrk="1" fontAlgn="auto" hangingPunct="1">
              <a:spcBef>
                <a:spcPts val="0"/>
              </a:spcBef>
              <a:spcAft>
                <a:spcPts val="0"/>
              </a:spcAft>
              <a:defRPr/>
            </a:pPr>
            <a:endParaRPr lang="en-ZA" sz="1350" dirty="0">
              <a:solidFill>
                <a:prstClr val="white"/>
              </a:solidFill>
              <a:latin typeface="Century Gothic" panose="020B0502020202020204"/>
              <a:cs typeface="+mn-cs"/>
            </a:endParaRPr>
          </a:p>
        </p:txBody>
      </p:sp>
      <p:pic>
        <p:nvPicPr>
          <p:cNvPr id="12294" name="Picture 9">
            <a:extLst>
              <a:ext uri="{FF2B5EF4-FFF2-40B4-BE49-F238E27FC236}">
                <a16:creationId xmlns:a16="http://schemas.microsoft.com/office/drawing/2014/main" id="{B9B8C1C9-AA82-DB78-B050-2D2479C47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1811338"/>
            <a:ext cx="9026525"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A1760-ED98-59F4-658F-D22E04F15451}"/>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48D874EF-9FA8-AFCA-1E9C-97DBCC8F94C6}"/>
              </a:ext>
            </a:extLst>
          </p:cNvPr>
          <p:cNvSpPr>
            <a:spLocks noGrp="1" noChangeArrowheads="1"/>
          </p:cNvSpPr>
          <p:nvPr>
            <p:ph type="ctrTitle" idx="4294967295"/>
          </p:nvPr>
        </p:nvSpPr>
        <p:spPr>
          <a:xfrm>
            <a:off x="179512" y="188913"/>
            <a:ext cx="8712968" cy="1008062"/>
          </a:xfrm>
        </p:spPr>
        <p:txBody>
          <a:bodyPr/>
          <a:lstStyle/>
          <a:p>
            <a:pPr eaLnBrk="1" hangingPunct="1"/>
            <a:r>
              <a:rPr lang="en-ZA" altLang="en-US" sz="4000" b="1" u="sng" dirty="0">
                <a:solidFill>
                  <a:srgbClr val="990000"/>
                </a:solidFill>
              </a:rPr>
              <a:t>Autosol – Bumper &amp;Trim Restorer</a:t>
            </a:r>
            <a:endParaRPr lang="en-GB" altLang="en-US" sz="4000" b="1" u="sng" dirty="0">
              <a:solidFill>
                <a:srgbClr val="990000"/>
              </a:solidFill>
            </a:endParaRPr>
          </a:p>
        </p:txBody>
      </p:sp>
      <p:sp>
        <p:nvSpPr>
          <p:cNvPr id="25603" name="Rectangle 3">
            <a:extLst>
              <a:ext uri="{FF2B5EF4-FFF2-40B4-BE49-F238E27FC236}">
                <a16:creationId xmlns:a16="http://schemas.microsoft.com/office/drawing/2014/main" id="{70E0C4C4-D3E9-035B-52A6-8E61DDC0E8EB}"/>
              </a:ext>
            </a:extLst>
          </p:cNvPr>
          <p:cNvSpPr>
            <a:spLocks noGrp="1" noChangeArrowheads="1"/>
          </p:cNvSpPr>
          <p:nvPr>
            <p:ph type="subTitle" idx="4294967295"/>
          </p:nvPr>
        </p:nvSpPr>
        <p:spPr>
          <a:xfrm>
            <a:off x="1907704" y="1340768"/>
            <a:ext cx="6840760" cy="4823817"/>
          </a:xfrm>
        </p:spPr>
        <p:txBody>
          <a:bodyPr/>
          <a:lstStyle/>
          <a:p>
            <a:pPr marL="0" indent="0">
              <a:buNone/>
            </a:pPr>
            <a:r>
              <a:rPr lang="en-GB" sz="1600" b="1" dirty="0"/>
              <a:t>Product Information</a:t>
            </a:r>
            <a:r>
              <a:rPr lang="en-GB" sz="1200" b="1" dirty="0"/>
              <a:t>:</a:t>
            </a:r>
          </a:p>
          <a:p>
            <a:endParaRPr lang="en-GB" sz="1200" b="1" dirty="0"/>
          </a:p>
          <a:p>
            <a:r>
              <a:rPr lang="en-GB" sz="1200" b="1" dirty="0"/>
              <a:t>The AUTOSOL® Plastic Bumper &amp; Trim Restorer revives and seals weathered and faded plastic parts on cars with a long-lasting effect. The Easy-to-use formulation is perfect suitable for professional </a:t>
            </a:r>
            <a:r>
              <a:rPr lang="en-GB" sz="1200" b="1" dirty="0" err="1"/>
              <a:t>detailersas</a:t>
            </a:r>
            <a:r>
              <a:rPr lang="en-GB" sz="1200" b="1" dirty="0"/>
              <a:t> well as for end-users. It protects painted or unpainted bumpers, trim strips, exterior mirror housings and other plastic add-on parts with a strong UV protective film. It dries clean with zero residues and leaves a non-glossy </a:t>
            </a:r>
            <a:r>
              <a:rPr lang="en-GB" sz="1200" b="1" dirty="0" err="1"/>
              <a:t>finish.The</a:t>
            </a:r>
            <a:r>
              <a:rPr lang="en-GB" sz="1200" b="1" dirty="0"/>
              <a:t> product offers outstanding durability and long-lasting protection. It gives back faded parts </a:t>
            </a:r>
            <a:r>
              <a:rPr lang="en-GB" sz="1200" b="1" dirty="0" err="1"/>
              <a:t>theiroriginal</a:t>
            </a:r>
            <a:r>
              <a:rPr lang="en-GB" sz="1200" b="1" dirty="0"/>
              <a:t> dark appearance and protects them from fading again.</a:t>
            </a:r>
          </a:p>
          <a:p>
            <a:r>
              <a:rPr lang="en-GB" sz="1200" b="1" dirty="0"/>
              <a:t>If required, the Autosol® Plastic Bumper &amp; Trim Restorer can be applied several times.</a:t>
            </a:r>
          </a:p>
          <a:p>
            <a:pPr marL="0" indent="0">
              <a:buNone/>
            </a:pPr>
            <a:endParaRPr lang="en-GB" sz="1200" b="1" dirty="0"/>
          </a:p>
          <a:p>
            <a:pPr marL="0" indent="0">
              <a:buNone/>
            </a:pPr>
            <a:r>
              <a:rPr lang="en-ZA" sz="1600" b="1" dirty="0"/>
              <a:t>Application</a:t>
            </a:r>
          </a:p>
          <a:p>
            <a:pPr marL="0" indent="0">
              <a:buNone/>
            </a:pPr>
            <a:endParaRPr lang="en-ZA" sz="1200" b="1" dirty="0"/>
          </a:p>
          <a:p>
            <a:r>
              <a:rPr lang="en-GB" sz="1200" b="1" dirty="0"/>
              <a:t>Before use, clean and dry the surfaces to be treated. Ideally, it should be applied after a car wash.</a:t>
            </a:r>
          </a:p>
          <a:p>
            <a:r>
              <a:rPr lang="en-GB" sz="1200" b="1" dirty="0"/>
              <a:t>Shake the bottle well before use. If necessary, apply several times and polish with a dry cloth.</a:t>
            </a:r>
          </a:p>
          <a:p>
            <a:pPr marL="0" indent="0">
              <a:buNone/>
            </a:pPr>
            <a:r>
              <a:rPr lang="en-ZA" sz="1400" b="1" dirty="0"/>
              <a:t>Note</a:t>
            </a:r>
          </a:p>
          <a:p>
            <a:r>
              <a:rPr lang="en-GB" sz="1200" b="1" dirty="0"/>
              <a:t>Not suitable for use on headlights or polycarbonate plastics!</a:t>
            </a:r>
          </a:p>
          <a:p>
            <a:endParaRPr lang="en-GB" sz="1200" b="1" dirty="0"/>
          </a:p>
          <a:p>
            <a:pPr marL="0" indent="0">
              <a:buNone/>
            </a:pPr>
            <a:r>
              <a:rPr lang="en-GB" sz="1200" b="1" dirty="0"/>
              <a:t>Article No: Auto-8251			</a:t>
            </a:r>
            <a:r>
              <a:rPr lang="en-GB" sz="1200" b="1" dirty="0" err="1"/>
              <a:t>Cntent</a:t>
            </a:r>
            <a:r>
              <a:rPr lang="en-GB" sz="1200" b="1" dirty="0"/>
              <a:t>: 75ml Bottle with Sponge</a:t>
            </a:r>
          </a:p>
          <a:p>
            <a:pPr marL="0" indent="0">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endParaRPr lang="en-ZA" altLang="en-US" sz="2000" b="1" u="sng" dirty="0">
              <a:latin typeface="Arial Rounded MT Bold" panose="020F0704030504030204" pitchFamily="34" charset="0"/>
            </a:endParaRPr>
          </a:p>
          <a:p>
            <a:pPr marL="0" indent="0" eaLnBrk="1" hangingPunct="1">
              <a:buFontTx/>
              <a:buNone/>
            </a:pPr>
            <a:r>
              <a:rPr lang="en-ZA" altLang="en-US" sz="2000" b="1" u="sng" dirty="0">
                <a:latin typeface="Arial Rounded MT Bold" panose="020F0704030504030204" pitchFamily="34" charset="0"/>
              </a:rPr>
              <a:t>Uses:</a:t>
            </a:r>
            <a:endParaRPr lang="en-ZA" altLang="en-US" sz="1400" dirty="0">
              <a:latin typeface="Arial Rounded MT Bold" panose="020F0704030504030204" pitchFamily="34" charset="0"/>
            </a:endParaRPr>
          </a:p>
          <a:p>
            <a:pPr marL="0" indent="0" eaLnBrk="1" hangingPunct="1">
              <a:buFontTx/>
              <a:buNone/>
            </a:pPr>
            <a:r>
              <a:rPr lang="en-ZA" altLang="en-US" sz="1400" dirty="0">
                <a:latin typeface="Arial Rounded MT Bold" panose="020F0704030504030204" pitchFamily="34" charset="0"/>
              </a:rPr>
              <a:t>Article No.: TBA		Content: 75ml tube</a:t>
            </a:r>
            <a:endParaRPr lang="en-GB" altLang="en-US" sz="1400" dirty="0">
              <a:latin typeface="Arial Rounded MT Bold" panose="020F0704030504030204" pitchFamily="34" charset="0"/>
            </a:endParaRPr>
          </a:p>
          <a:p>
            <a:pPr marL="0" indent="0" eaLnBrk="1" hangingPunct="1">
              <a:buFontTx/>
              <a:buNone/>
            </a:pPr>
            <a:endParaRPr lang="en-GB" altLang="en-US" sz="1600" dirty="0"/>
          </a:p>
        </p:txBody>
      </p:sp>
      <p:pic>
        <p:nvPicPr>
          <p:cNvPr id="2" name="Picture 1">
            <a:extLst>
              <a:ext uri="{FF2B5EF4-FFF2-40B4-BE49-F238E27FC236}">
                <a16:creationId xmlns:a16="http://schemas.microsoft.com/office/drawing/2014/main" id="{3BF8B588-0420-CE77-DEF2-0D203FEFE17A}"/>
              </a:ext>
            </a:extLst>
          </p:cNvPr>
          <p:cNvPicPr>
            <a:picLocks noChangeAspect="1"/>
          </p:cNvPicPr>
          <p:nvPr/>
        </p:nvPicPr>
        <p:blipFill>
          <a:blip r:embed="rId2"/>
          <a:stretch>
            <a:fillRect/>
          </a:stretch>
        </p:blipFill>
        <p:spPr>
          <a:xfrm>
            <a:off x="395536" y="1602313"/>
            <a:ext cx="1286367" cy="4608975"/>
          </a:xfrm>
          <a:prstGeom prst="rect">
            <a:avLst/>
          </a:prstGeom>
        </p:spPr>
      </p:pic>
    </p:spTree>
    <p:extLst>
      <p:ext uri="{BB962C8B-B14F-4D97-AF65-F5344CB8AC3E}">
        <p14:creationId xmlns:p14="http://schemas.microsoft.com/office/powerpoint/2010/main" val="2526358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1">
            <a:extLst>
              <a:ext uri="{FF2B5EF4-FFF2-40B4-BE49-F238E27FC236}">
                <a16:creationId xmlns:a16="http://schemas.microsoft.com/office/drawing/2014/main" id="{9EFACC4C-D8FF-4AA2-83D9-5232B36FDF04}"/>
              </a:ext>
            </a:extLst>
          </p:cNvPr>
          <p:cNvSpPr txBox="1">
            <a:spLocks noChangeArrowheads="1"/>
          </p:cNvSpPr>
          <p:nvPr/>
        </p:nvSpPr>
        <p:spPr bwMode="auto">
          <a:xfrm>
            <a:off x="539750" y="476250"/>
            <a:ext cx="828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4400" b="1">
                <a:solidFill>
                  <a:srgbClr val="C00000"/>
                </a:solidFill>
              </a:rPr>
              <a:t>Autosol Window Wash 32ml</a:t>
            </a:r>
          </a:p>
        </p:txBody>
      </p:sp>
      <p:pic>
        <p:nvPicPr>
          <p:cNvPr id="33795" name="Picture 3">
            <a:extLst>
              <a:ext uri="{FF2B5EF4-FFF2-40B4-BE49-F238E27FC236}">
                <a16:creationId xmlns:a16="http://schemas.microsoft.com/office/drawing/2014/main" id="{A395808B-2149-2C56-4CB8-237513EEE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274763"/>
            <a:ext cx="1584325"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5">
            <a:extLst>
              <a:ext uri="{FF2B5EF4-FFF2-40B4-BE49-F238E27FC236}">
                <a16:creationId xmlns:a16="http://schemas.microsoft.com/office/drawing/2014/main" id="{89B33F44-9CF8-2043-62F3-7B425554E11F}"/>
              </a:ext>
            </a:extLst>
          </p:cNvPr>
          <p:cNvSpPr txBox="1">
            <a:spLocks noChangeArrowheads="1"/>
          </p:cNvSpPr>
          <p:nvPr/>
        </p:nvSpPr>
        <p:spPr bwMode="auto">
          <a:xfrm>
            <a:off x="2143125" y="1274763"/>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a:latin typeface="Arial Rounded MT Bold" panose="020F0704030504030204" pitchFamily="34" charset="0"/>
              </a:rPr>
              <a:t>Product Information:</a:t>
            </a:r>
          </a:p>
          <a:p>
            <a:pPr eaLnBrk="1" hangingPunct="1">
              <a:spcBef>
                <a:spcPct val="0"/>
              </a:spcBef>
              <a:buFontTx/>
              <a:buNone/>
            </a:pPr>
            <a:endParaRPr lang="en-GB" altLang="en-US" sz="1800">
              <a:latin typeface="Arial Rounded MT Bold" panose="020F0704030504030204" pitchFamily="34" charset="0"/>
            </a:endParaRPr>
          </a:p>
          <a:p>
            <a:pPr eaLnBrk="1" hangingPunct="1">
              <a:spcBef>
                <a:spcPct val="0"/>
              </a:spcBef>
              <a:buFontTx/>
              <a:buNone/>
            </a:pPr>
            <a:r>
              <a:rPr lang="en-GB" altLang="en-US" sz="1800">
                <a:latin typeface="Arial Rounded MT Bold" panose="020F0704030504030204" pitchFamily="34" charset="0"/>
              </a:rPr>
              <a:t>Highly concentrated cleaning agent for use in windscreen wash systems.</a:t>
            </a:r>
          </a:p>
          <a:p>
            <a:pPr eaLnBrk="1" hangingPunct="1">
              <a:spcBef>
                <a:spcPct val="0"/>
              </a:spcBef>
              <a:buFontTx/>
              <a:buNone/>
            </a:pPr>
            <a:r>
              <a:rPr lang="en-GB" altLang="en-US" sz="1800">
                <a:latin typeface="Arial Rounded MT Bold" panose="020F0704030504030204" pitchFamily="34" charset="0"/>
              </a:rPr>
              <a:t>Practical dosing system: for a crystal clear view using minimal product. It</a:t>
            </a:r>
          </a:p>
          <a:p>
            <a:pPr eaLnBrk="1" hangingPunct="1">
              <a:spcBef>
                <a:spcPct val="0"/>
              </a:spcBef>
              <a:buFontTx/>
              <a:buNone/>
            </a:pPr>
            <a:r>
              <a:rPr lang="en-GB" altLang="en-US" sz="1800">
                <a:latin typeface="Arial Rounded MT Bold" panose="020F0704030504030204" pitchFamily="34" charset="0"/>
              </a:rPr>
              <a:t>disperses a pleasant scent into the vehicle. Safe to use on plastic (polycarbonate)</a:t>
            </a:r>
          </a:p>
          <a:p>
            <a:pPr eaLnBrk="1" hangingPunct="1">
              <a:spcBef>
                <a:spcPct val="0"/>
              </a:spcBef>
              <a:buFontTx/>
              <a:buNone/>
            </a:pPr>
            <a:r>
              <a:rPr lang="en-GB" altLang="en-US" sz="1800">
                <a:latin typeface="Arial Rounded MT Bold" panose="020F0704030504030204" pitchFamily="34" charset="0"/>
              </a:rPr>
              <a:t>headlights.</a:t>
            </a:r>
          </a:p>
          <a:p>
            <a:pPr eaLnBrk="1" hangingPunct="1">
              <a:spcBef>
                <a:spcPct val="0"/>
              </a:spcBef>
              <a:buFontTx/>
              <a:buNone/>
            </a:pPr>
            <a:endParaRPr lang="en-GB" altLang="en-US" sz="1800">
              <a:latin typeface="Arial Rounded MT Bold" panose="020F0704030504030204" pitchFamily="34" charset="0"/>
            </a:endParaRPr>
          </a:p>
          <a:p>
            <a:pPr eaLnBrk="1" hangingPunct="1">
              <a:spcBef>
                <a:spcPct val="0"/>
              </a:spcBef>
              <a:buFontTx/>
              <a:buNone/>
            </a:pPr>
            <a:r>
              <a:rPr lang="en-GB" altLang="en-US" sz="1800">
                <a:latin typeface="Arial Rounded MT Bold" panose="020F0704030504030204" pitchFamily="34" charset="0"/>
              </a:rPr>
              <a:t>Advantages:</a:t>
            </a:r>
          </a:p>
          <a:p>
            <a:pPr eaLnBrk="1" hangingPunct="1">
              <a:spcBef>
                <a:spcPct val="0"/>
              </a:spcBef>
              <a:buFontTx/>
              <a:buNone/>
            </a:pPr>
            <a:r>
              <a:rPr lang="en-GB" altLang="en-US" sz="1800">
                <a:latin typeface="Arial Rounded MT Bold" panose="020F0704030504030204" pitchFamily="34" charset="0"/>
              </a:rPr>
              <a:t>No Amonia</a:t>
            </a:r>
          </a:p>
          <a:p>
            <a:pPr eaLnBrk="1" hangingPunct="1">
              <a:spcBef>
                <a:spcPct val="0"/>
              </a:spcBef>
              <a:buFontTx/>
              <a:buNone/>
            </a:pPr>
            <a:r>
              <a:rPr lang="en-GB" altLang="en-US" sz="1800">
                <a:latin typeface="Arial Rounded MT Bold" panose="020F0704030504030204" pitchFamily="34" charset="0"/>
              </a:rPr>
              <a:t>Streak Free</a:t>
            </a:r>
          </a:p>
          <a:p>
            <a:pPr eaLnBrk="1" hangingPunct="1">
              <a:spcBef>
                <a:spcPct val="0"/>
              </a:spcBef>
              <a:buFontTx/>
              <a:buNone/>
            </a:pPr>
            <a:r>
              <a:rPr lang="en-GB" altLang="en-US" sz="1800">
                <a:latin typeface="Arial Rounded MT Bold" panose="020F0704030504030204" pitchFamily="34" charset="0"/>
              </a:rPr>
              <a:t>No Blue Haze</a:t>
            </a:r>
          </a:p>
          <a:p>
            <a:pPr eaLnBrk="1" hangingPunct="1">
              <a:spcBef>
                <a:spcPct val="0"/>
              </a:spcBef>
              <a:buFontTx/>
              <a:buNone/>
            </a:pPr>
            <a:r>
              <a:rPr lang="en-GB" altLang="en-US" sz="1800">
                <a:latin typeface="Arial Rounded MT Bold" panose="020F0704030504030204" pitchFamily="34" charset="0"/>
              </a:rPr>
              <a:t>Air freshens the inside of the vehicle</a:t>
            </a:r>
            <a:endParaRPr lang="en-ZA" altLang="en-US" sz="1800">
              <a:latin typeface="Arial Rounded MT Bold" panose="020F07040305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58E3E-40FC-75AB-CA7C-AC20928F94F9}"/>
            </a:ext>
          </a:extLst>
        </p:cNvPr>
        <p:cNvGrpSpPr/>
        <p:nvPr/>
      </p:nvGrpSpPr>
      <p:grpSpPr>
        <a:xfrm>
          <a:off x="0" y="0"/>
          <a:ext cx="0" cy="0"/>
          <a:chOff x="0" y="0"/>
          <a:chExt cx="0" cy="0"/>
        </a:xfrm>
      </p:grpSpPr>
      <p:sp>
        <p:nvSpPr>
          <p:cNvPr id="33794" name="TextBox 1">
            <a:extLst>
              <a:ext uri="{FF2B5EF4-FFF2-40B4-BE49-F238E27FC236}">
                <a16:creationId xmlns:a16="http://schemas.microsoft.com/office/drawing/2014/main" id="{B8287BDB-6519-5109-A60D-407F4C947FE2}"/>
              </a:ext>
            </a:extLst>
          </p:cNvPr>
          <p:cNvSpPr txBox="1">
            <a:spLocks noChangeArrowheads="1"/>
          </p:cNvSpPr>
          <p:nvPr/>
        </p:nvSpPr>
        <p:spPr bwMode="auto">
          <a:xfrm>
            <a:off x="539750" y="476250"/>
            <a:ext cx="828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4400" b="1" dirty="0" err="1">
                <a:solidFill>
                  <a:srgbClr val="C00000"/>
                </a:solidFill>
              </a:rPr>
              <a:t>Croldino</a:t>
            </a:r>
            <a:r>
              <a:rPr lang="en-ZA" altLang="en-US" sz="4400" b="1" dirty="0">
                <a:solidFill>
                  <a:srgbClr val="C00000"/>
                </a:solidFill>
              </a:rPr>
              <a:t> Handwash Paste</a:t>
            </a:r>
          </a:p>
        </p:txBody>
      </p:sp>
      <p:sp>
        <p:nvSpPr>
          <p:cNvPr id="33796" name="TextBox 5">
            <a:extLst>
              <a:ext uri="{FF2B5EF4-FFF2-40B4-BE49-F238E27FC236}">
                <a16:creationId xmlns:a16="http://schemas.microsoft.com/office/drawing/2014/main" id="{F54C4AC7-62ED-1A33-15CB-3E1A6EA52E84}"/>
              </a:ext>
            </a:extLst>
          </p:cNvPr>
          <p:cNvSpPr txBox="1">
            <a:spLocks noChangeArrowheads="1"/>
          </p:cNvSpPr>
          <p:nvPr/>
        </p:nvSpPr>
        <p:spPr bwMode="auto">
          <a:xfrm>
            <a:off x="912713" y="3068960"/>
            <a:ext cx="6715125" cy="347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latin typeface="Arial Rounded MT Bold" panose="020F0704030504030204" pitchFamily="34" charset="0"/>
              </a:rPr>
              <a:t>Product Information:</a:t>
            </a:r>
          </a:p>
          <a:p>
            <a:pPr marL="285750" indent="-285750">
              <a:buFont typeface="Arial" panose="020B0604020202020204" pitchFamily="34" charset="0"/>
              <a:buChar char="•"/>
            </a:pPr>
            <a:r>
              <a:rPr lang="en-GB" sz="1400" dirty="0"/>
              <a:t>Especially formulated for the cleaning of heavily soiled hands in garages,</a:t>
            </a:r>
          </a:p>
          <a:p>
            <a:pPr>
              <a:buNone/>
            </a:pPr>
            <a:r>
              <a:rPr lang="en-ZA" sz="1400" dirty="0"/>
              <a:t>         workshops, and industry</a:t>
            </a:r>
          </a:p>
          <a:p>
            <a:pPr marL="285750" indent="-285750">
              <a:buFont typeface="Arial" panose="020B0604020202020204" pitchFamily="34" charset="0"/>
              <a:buChar char="•"/>
            </a:pPr>
            <a:r>
              <a:rPr lang="en-GB" sz="1400" dirty="0"/>
              <a:t>Thoroughly cleans with a balanced combination of mild, natural abrasives and</a:t>
            </a:r>
          </a:p>
          <a:p>
            <a:pPr>
              <a:buNone/>
            </a:pPr>
            <a:r>
              <a:rPr lang="en-ZA" sz="1400" dirty="0"/>
              <a:t>      soaps  </a:t>
            </a:r>
            <a:r>
              <a:rPr lang="en-ZA" sz="1400" b="1" dirty="0"/>
              <a:t>The carrier is wood pulp</a:t>
            </a:r>
          </a:p>
          <a:p>
            <a:pPr marL="285750" indent="-285750">
              <a:buFont typeface="Arial" panose="020B0604020202020204" pitchFamily="34" charset="0"/>
              <a:buChar char="•"/>
            </a:pPr>
            <a:r>
              <a:rPr lang="en-GB" sz="1400" dirty="0"/>
              <a:t>Easily removes oil, grease and dirt</a:t>
            </a:r>
          </a:p>
          <a:p>
            <a:pPr marL="285750" indent="-285750">
              <a:buFont typeface="Arial" panose="020B0604020202020204" pitchFamily="34" charset="0"/>
              <a:buChar char="•"/>
            </a:pPr>
            <a:r>
              <a:rPr lang="en-GB" sz="1400" dirty="0"/>
              <a:t>Cares for the skin with special ingredients</a:t>
            </a:r>
          </a:p>
          <a:p>
            <a:pPr marL="285750" indent="-285750">
              <a:buFont typeface="Arial" panose="020B0604020202020204" pitchFamily="34" charset="0"/>
              <a:buChar char="•"/>
            </a:pPr>
            <a:r>
              <a:rPr lang="en-ZA" sz="1400" dirty="0"/>
              <a:t>pH neutral</a:t>
            </a:r>
          </a:p>
          <a:p>
            <a:pPr marL="285750" indent="-285750">
              <a:buFont typeface="Arial" panose="020B0604020202020204" pitchFamily="34" charset="0"/>
              <a:buChar char="•"/>
            </a:pPr>
            <a:r>
              <a:rPr lang="en-ZA" sz="1400" dirty="0"/>
              <a:t>Dermatologically tested</a:t>
            </a:r>
          </a:p>
          <a:p>
            <a:pPr marL="285750" indent="-285750">
              <a:buFont typeface="Arial" panose="020B0604020202020204" pitchFamily="34" charset="0"/>
              <a:buChar char="•"/>
            </a:pPr>
            <a:r>
              <a:rPr lang="en-ZA" sz="1400" dirty="0"/>
              <a:t>Completely bio-degradable</a:t>
            </a:r>
          </a:p>
          <a:p>
            <a:pPr marL="285750" indent="-285750">
              <a:buFont typeface="Arial" panose="020B0604020202020204" pitchFamily="34" charset="0"/>
              <a:buChar char="•"/>
            </a:pPr>
            <a:r>
              <a:rPr lang="en-GB" sz="1400" dirty="0"/>
              <a:t> Contains no sand or petroleum jelly or aggressive chemicals</a:t>
            </a:r>
          </a:p>
          <a:p>
            <a:pPr marL="285750" indent="-285750">
              <a:buFont typeface="Arial" panose="020B0604020202020204" pitchFamily="34" charset="0"/>
              <a:buChar char="•"/>
            </a:pPr>
            <a:r>
              <a:rPr lang="en-GB" altLang="en-US" sz="1400" dirty="0">
                <a:latin typeface="Arial Rounded MT Bold" panose="020F0704030504030204" pitchFamily="34" charset="0"/>
              </a:rPr>
              <a:t>Dissolves in cold water --- no blocked drains</a:t>
            </a:r>
          </a:p>
          <a:p>
            <a:pPr marL="285750" indent="-285750">
              <a:buFont typeface="Arial" panose="020B0604020202020204" pitchFamily="34" charset="0"/>
              <a:buChar char="•"/>
            </a:pPr>
            <a:r>
              <a:rPr lang="en-GB" altLang="en-US" sz="1400" dirty="0">
                <a:latin typeface="Arial Rounded MT Bold" panose="020F0704030504030204" pitchFamily="34" charset="0"/>
              </a:rPr>
              <a:t>You only use 5ml per hand wash</a:t>
            </a:r>
            <a:endParaRPr lang="en-GB" altLang="en-US" sz="1000" dirty="0">
              <a:latin typeface="Arial Rounded MT Bold" panose="020F0704030504030204" pitchFamily="34" charset="0"/>
            </a:endParaRPr>
          </a:p>
        </p:txBody>
      </p:sp>
      <p:pic>
        <p:nvPicPr>
          <p:cNvPr id="3" name="Picture 2" descr="A container of hand wash paste&#10;&#10;AI-generated content may be incorrect.">
            <a:extLst>
              <a:ext uri="{FF2B5EF4-FFF2-40B4-BE49-F238E27FC236}">
                <a16:creationId xmlns:a16="http://schemas.microsoft.com/office/drawing/2014/main" id="{1A43A698-7348-65E5-8F27-EE0B8B139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872" y="548680"/>
            <a:ext cx="3429000" cy="3429000"/>
          </a:xfrm>
          <a:prstGeom prst="rect">
            <a:avLst/>
          </a:prstGeom>
        </p:spPr>
      </p:pic>
    </p:spTree>
    <p:extLst>
      <p:ext uri="{BB962C8B-B14F-4D97-AF65-F5344CB8AC3E}">
        <p14:creationId xmlns:p14="http://schemas.microsoft.com/office/powerpoint/2010/main" val="372929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DFFA-8FE1-CB61-A46F-F361CB473911}"/>
            </a:ext>
          </a:extLst>
        </p:cNvPr>
        <p:cNvGrpSpPr/>
        <p:nvPr/>
      </p:nvGrpSpPr>
      <p:grpSpPr>
        <a:xfrm>
          <a:off x="0" y="0"/>
          <a:ext cx="0" cy="0"/>
          <a:chOff x="0" y="0"/>
          <a:chExt cx="0" cy="0"/>
        </a:xfrm>
      </p:grpSpPr>
      <p:sp>
        <p:nvSpPr>
          <p:cNvPr id="33794" name="TextBox 1">
            <a:extLst>
              <a:ext uri="{FF2B5EF4-FFF2-40B4-BE49-F238E27FC236}">
                <a16:creationId xmlns:a16="http://schemas.microsoft.com/office/drawing/2014/main" id="{B870379F-D7A4-7499-D877-BFFD446711DF}"/>
              </a:ext>
            </a:extLst>
          </p:cNvPr>
          <p:cNvSpPr txBox="1">
            <a:spLocks noChangeArrowheads="1"/>
          </p:cNvSpPr>
          <p:nvPr/>
        </p:nvSpPr>
        <p:spPr bwMode="auto">
          <a:xfrm>
            <a:off x="539750" y="476250"/>
            <a:ext cx="828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4400" b="1" dirty="0">
                <a:solidFill>
                  <a:srgbClr val="C00000"/>
                </a:solidFill>
              </a:rPr>
              <a:t>      </a:t>
            </a:r>
            <a:r>
              <a:rPr lang="en-ZA" altLang="en-US" sz="4400" b="1" dirty="0" err="1">
                <a:solidFill>
                  <a:srgbClr val="C00000"/>
                </a:solidFill>
              </a:rPr>
              <a:t>Croldino</a:t>
            </a:r>
            <a:r>
              <a:rPr lang="en-ZA" altLang="en-US" sz="4400" b="1" dirty="0">
                <a:solidFill>
                  <a:srgbClr val="C00000"/>
                </a:solidFill>
              </a:rPr>
              <a:t> Soap Stone</a:t>
            </a:r>
          </a:p>
        </p:txBody>
      </p:sp>
      <p:sp>
        <p:nvSpPr>
          <p:cNvPr id="33796" name="TextBox 5">
            <a:extLst>
              <a:ext uri="{FF2B5EF4-FFF2-40B4-BE49-F238E27FC236}">
                <a16:creationId xmlns:a16="http://schemas.microsoft.com/office/drawing/2014/main" id="{95089068-6A14-164F-9F72-F6E19F973E9A}"/>
              </a:ext>
            </a:extLst>
          </p:cNvPr>
          <p:cNvSpPr txBox="1">
            <a:spLocks noChangeArrowheads="1"/>
          </p:cNvSpPr>
          <p:nvPr/>
        </p:nvSpPr>
        <p:spPr bwMode="auto">
          <a:xfrm>
            <a:off x="467544" y="2924944"/>
            <a:ext cx="7795245" cy="347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dirty="0">
                <a:latin typeface="Arial Rounded MT Bold" panose="020F0704030504030204" pitchFamily="34" charset="0"/>
              </a:rPr>
              <a:t>Product Information:</a:t>
            </a:r>
            <a:r>
              <a:rPr lang="en-ZA" dirty="0"/>
              <a:t> </a:t>
            </a:r>
            <a:endParaRPr lang="en-ZA" sz="1800" dirty="0"/>
          </a:p>
          <a:p>
            <a:r>
              <a:rPr lang="en-GB" sz="1600" b="1" dirty="0"/>
              <a:t>cleans and polishes almost all surfaces </a:t>
            </a:r>
          </a:p>
          <a:p>
            <a:r>
              <a:rPr lang="en-GB" sz="1600" b="1" dirty="0"/>
              <a:t>Finest </a:t>
            </a:r>
            <a:r>
              <a:rPr lang="en-GB" sz="1600" b="1" dirty="0" err="1"/>
              <a:t>aluminas</a:t>
            </a:r>
            <a:r>
              <a:rPr lang="en-GB" sz="1600" b="1" dirty="0"/>
              <a:t> achieve a particularly thorough and at the same time gentle result </a:t>
            </a:r>
          </a:p>
          <a:p>
            <a:r>
              <a:rPr lang="en-GB" sz="1600" b="1" dirty="0"/>
              <a:t>unique combination of natural soaps supports the cleaning process </a:t>
            </a:r>
          </a:p>
          <a:p>
            <a:r>
              <a:rPr lang="en-GB" sz="1600" b="1" dirty="0"/>
              <a:t>Can be used on all glass, plastic, painted and unpainted metal surfaces </a:t>
            </a:r>
          </a:p>
          <a:p>
            <a:r>
              <a:rPr lang="en-GB" sz="1600" b="1" dirty="0"/>
              <a:t>Helps even against stubborn dirt in house, garden, workshop and car </a:t>
            </a:r>
          </a:p>
          <a:p>
            <a:r>
              <a:rPr lang="en-GB" sz="1600" b="1" dirty="0"/>
              <a:t>Clean, polish, maintain and seal in one step. </a:t>
            </a:r>
          </a:p>
          <a:p>
            <a:r>
              <a:rPr lang="en-ZA" sz="1600" b="1" dirty="0"/>
              <a:t>bio-degradable </a:t>
            </a:r>
          </a:p>
          <a:p>
            <a:r>
              <a:rPr lang="en-GB" sz="1600" b="1" dirty="0"/>
              <a:t>Not suitable for sensitive, soft surfaces </a:t>
            </a:r>
          </a:p>
          <a:p>
            <a:pPr eaLnBrk="1" hangingPunct="1">
              <a:spcBef>
                <a:spcPct val="0"/>
              </a:spcBef>
              <a:buFontTx/>
              <a:buNone/>
            </a:pPr>
            <a:endParaRPr lang="en-GB" altLang="en-US" sz="1800" dirty="0">
              <a:latin typeface="Arial Rounded MT Bold" panose="020F0704030504030204" pitchFamily="34" charset="0"/>
            </a:endParaRPr>
          </a:p>
        </p:txBody>
      </p:sp>
      <p:pic>
        <p:nvPicPr>
          <p:cNvPr id="4" name="Picture 3" descr="A white container with blue and yellow label&#10;&#10;AI-generated content may be incorrect.">
            <a:extLst>
              <a:ext uri="{FF2B5EF4-FFF2-40B4-BE49-F238E27FC236}">
                <a16:creationId xmlns:a16="http://schemas.microsoft.com/office/drawing/2014/main" id="{016B3E7D-0AB5-A8E6-C3F0-10A0E66AD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297" y="260648"/>
            <a:ext cx="4293096" cy="4293096"/>
          </a:xfrm>
          <a:prstGeom prst="rect">
            <a:avLst/>
          </a:prstGeom>
        </p:spPr>
      </p:pic>
    </p:spTree>
    <p:extLst>
      <p:ext uri="{BB962C8B-B14F-4D97-AF65-F5344CB8AC3E}">
        <p14:creationId xmlns:p14="http://schemas.microsoft.com/office/powerpoint/2010/main" val="3506390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a:extLst>
              <a:ext uri="{FF2B5EF4-FFF2-40B4-BE49-F238E27FC236}">
                <a16:creationId xmlns:a16="http://schemas.microsoft.com/office/drawing/2014/main" id="{5975DD01-CF87-CAB2-F1B3-26FF60E5CC9F}"/>
              </a:ext>
            </a:extLst>
          </p:cNvPr>
          <p:cNvSpPr txBox="1">
            <a:spLocks noChangeArrowheads="1"/>
          </p:cNvSpPr>
          <p:nvPr/>
        </p:nvSpPr>
        <p:spPr bwMode="auto">
          <a:xfrm>
            <a:off x="468313" y="1484313"/>
            <a:ext cx="72723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4000" b="1">
                <a:solidFill>
                  <a:srgbClr val="C00000"/>
                </a:solidFill>
              </a:rPr>
              <a:t>Thank You for your attention</a:t>
            </a:r>
          </a:p>
        </p:txBody>
      </p:sp>
      <p:sp>
        <p:nvSpPr>
          <p:cNvPr id="34819" name="TextBox 2">
            <a:extLst>
              <a:ext uri="{FF2B5EF4-FFF2-40B4-BE49-F238E27FC236}">
                <a16:creationId xmlns:a16="http://schemas.microsoft.com/office/drawing/2014/main" id="{DA63F4B7-E0FF-9E4A-AD93-DA3850ED8859}"/>
              </a:ext>
            </a:extLst>
          </p:cNvPr>
          <p:cNvSpPr txBox="1">
            <a:spLocks noChangeArrowheads="1"/>
          </p:cNvSpPr>
          <p:nvPr/>
        </p:nvSpPr>
        <p:spPr bwMode="auto">
          <a:xfrm>
            <a:off x="755650" y="2781300"/>
            <a:ext cx="68405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2800" b="1" dirty="0">
                <a:solidFill>
                  <a:srgbClr val="C00000"/>
                </a:solidFill>
              </a:rPr>
              <a:t>Remember:</a:t>
            </a:r>
          </a:p>
          <a:p>
            <a:pPr eaLnBrk="1" hangingPunct="1">
              <a:spcBef>
                <a:spcPct val="0"/>
              </a:spcBef>
              <a:buFontTx/>
              <a:buNone/>
            </a:pPr>
            <a:endParaRPr lang="en-ZA" altLang="en-US" sz="2800" b="1" dirty="0">
              <a:solidFill>
                <a:srgbClr val="C00000"/>
              </a:solidFill>
            </a:endParaRPr>
          </a:p>
          <a:p>
            <a:pPr eaLnBrk="1" hangingPunct="1">
              <a:spcBef>
                <a:spcPct val="0"/>
              </a:spcBef>
              <a:buFontTx/>
              <a:buNone/>
            </a:pPr>
            <a:r>
              <a:rPr lang="en-ZA" altLang="en-US" sz="2800" b="1" dirty="0">
                <a:solidFill>
                  <a:srgbClr val="C00000"/>
                </a:solidFill>
              </a:rPr>
              <a:t>If you not sure about the product or you need technical help, give Me a call</a:t>
            </a:r>
          </a:p>
          <a:p>
            <a:pPr eaLnBrk="1" hangingPunct="1">
              <a:spcBef>
                <a:spcPct val="0"/>
              </a:spcBef>
              <a:buFontTx/>
              <a:buNone/>
            </a:pPr>
            <a:r>
              <a:rPr lang="en-ZA" altLang="en-US" sz="2800" b="1" dirty="0">
                <a:solidFill>
                  <a:srgbClr val="C00000"/>
                </a:solidFill>
              </a:rPr>
              <a:t>+27827738067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10E92D7E-BB2C-7051-0C4E-AA9D3CD37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a:extLst>
              <a:ext uri="{FF2B5EF4-FFF2-40B4-BE49-F238E27FC236}">
                <a16:creationId xmlns:a16="http://schemas.microsoft.com/office/drawing/2014/main" id="{E783AB4D-0670-2A82-FE7E-8AB714BD8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309563"/>
            <a:ext cx="12192000"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4C07FA14-C955-6DB6-3FB9-4DBB590D7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7988"/>
            <a:ext cx="9144000"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3">
            <a:extLst>
              <a:ext uri="{FF2B5EF4-FFF2-40B4-BE49-F238E27FC236}">
                <a16:creationId xmlns:a16="http://schemas.microsoft.com/office/drawing/2014/main" id="{E14CF65F-F5AE-7D5E-CDA7-72BEA292B508}"/>
              </a:ext>
            </a:extLst>
          </p:cNvPr>
          <p:cNvSpPr txBox="1">
            <a:spLocks noChangeArrowheads="1"/>
          </p:cNvSpPr>
          <p:nvPr/>
        </p:nvSpPr>
        <p:spPr bwMode="auto">
          <a:xfrm>
            <a:off x="468313" y="404813"/>
            <a:ext cx="8207375"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ZA" altLang="en-US" sz="800">
              <a:solidFill>
                <a:srgbClr val="000000"/>
              </a:solidFill>
              <a:latin typeface="Verdana" panose="020B0604030504040204" pitchFamily="34" charset="0"/>
            </a:endParaRPr>
          </a:p>
          <a:p>
            <a:pPr eaLnBrk="1" hangingPunct="1">
              <a:spcBef>
                <a:spcPct val="0"/>
              </a:spcBef>
              <a:buFontTx/>
              <a:buNone/>
            </a:pPr>
            <a:r>
              <a:rPr lang="en-ZA" altLang="en-US" sz="1200">
                <a:solidFill>
                  <a:srgbClr val="000000"/>
                </a:solidFill>
                <a:latin typeface="Verdana" panose="020B0604030504040204" pitchFamily="34" charset="0"/>
              </a:rPr>
              <a:t> </a:t>
            </a:r>
            <a:r>
              <a:rPr lang="en-ZA" altLang="en-US" sz="3600" b="1">
                <a:solidFill>
                  <a:srgbClr val="FFFFFF"/>
                </a:solidFill>
                <a:latin typeface="Verdana" panose="020B0604030504040204" pitchFamily="34" charset="0"/>
              </a:rPr>
              <a:t>AUTOSOL</a:t>
            </a:r>
            <a:r>
              <a:rPr lang="en-ZA" altLang="en-US" sz="2400" b="1">
                <a:solidFill>
                  <a:srgbClr val="FFFFFF"/>
                </a:solidFill>
                <a:latin typeface="Verdana" panose="020B0604030504040204" pitchFamily="34" charset="0"/>
              </a:rPr>
              <a:t>®</a:t>
            </a:r>
            <a:r>
              <a:rPr lang="en-ZA" altLang="en-US" sz="3600" b="1">
                <a:solidFill>
                  <a:srgbClr val="FFFFFF"/>
                </a:solidFill>
                <a:latin typeface="Verdana" panose="020B0604030504040204" pitchFamily="34" charset="0"/>
              </a:rPr>
              <a:t>METAL</a:t>
            </a:r>
            <a:endParaRPr lang="en-ZA" altLang="en-US" sz="3600">
              <a:solidFill>
                <a:srgbClr val="FFFFFF"/>
              </a:solidFill>
              <a:latin typeface="Verdana" panose="020B0604030504040204" pitchFamily="34" charset="0"/>
            </a:endParaRPr>
          </a:p>
          <a:p>
            <a:pPr eaLnBrk="1" hangingPunct="1">
              <a:spcBef>
                <a:spcPct val="0"/>
              </a:spcBef>
              <a:buFontTx/>
              <a:buNone/>
            </a:pPr>
            <a:r>
              <a:rPr lang="en-ZA" altLang="en-US" sz="3600" b="1">
                <a:solidFill>
                  <a:srgbClr val="FFFFFF"/>
                </a:solidFill>
                <a:latin typeface="Verdana" panose="020B0604030504040204" pitchFamily="34" charset="0"/>
              </a:rPr>
              <a:t>POLISHING, CLEANING &amp; CARE</a:t>
            </a:r>
            <a:endParaRPr lang="en-ZA" altLang="en-US"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EE0E576D-418C-490B-4D35-8DF2520E5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50"/>
            <a:ext cx="9144000" cy="681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6">
            <a:extLst>
              <a:ext uri="{FF2B5EF4-FFF2-40B4-BE49-F238E27FC236}">
                <a16:creationId xmlns:a16="http://schemas.microsoft.com/office/drawing/2014/main" id="{1C5601A4-43CD-255B-1606-E03B4A097B5C}"/>
              </a:ext>
            </a:extLst>
          </p:cNvPr>
          <p:cNvSpPr txBox="1">
            <a:spLocks noChangeArrowheads="1"/>
          </p:cNvSpPr>
          <p:nvPr/>
        </p:nvSpPr>
        <p:spPr bwMode="auto">
          <a:xfrm>
            <a:off x="179388" y="1690688"/>
            <a:ext cx="903605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2800" b="1">
                <a:solidFill>
                  <a:srgbClr val="FFFFFF"/>
                </a:solidFill>
                <a:latin typeface="Verdana" panose="020B0604030504040204" pitchFamily="34" charset="0"/>
              </a:rPr>
              <a:t>THE PRINCIPLES OF CLEANING</a:t>
            </a:r>
            <a:r>
              <a:rPr lang="en-ZA" altLang="en-US" sz="2800">
                <a:solidFill>
                  <a:srgbClr val="FFFFFF"/>
                </a:solidFill>
                <a:latin typeface="Verdana" panose="020B0604030504040204" pitchFamily="34" charset="0"/>
              </a:rPr>
              <a:t>$ Factors aff</a:t>
            </a:r>
            <a:endParaRPr lang="en-ZA" altLang="en-US" sz="1400">
              <a:latin typeface="Verdana" panose="020B0604030504040204" pitchFamily="34" charset="0"/>
            </a:endParaRPr>
          </a:p>
          <a:p>
            <a:pPr eaLnBrk="1" hangingPunct="1">
              <a:spcBef>
                <a:spcPct val="0"/>
              </a:spcBef>
              <a:buFontTx/>
              <a:buNone/>
            </a:pPr>
            <a:r>
              <a:rPr lang="en-ZA" altLang="en-US" sz="1400" b="1">
                <a:solidFill>
                  <a:srgbClr val="000000"/>
                </a:solidFill>
                <a:latin typeface="Verdana" panose="020B0604030504040204" pitchFamily="34" charset="0"/>
              </a:rPr>
              <a:t>CHEMISTRY:</a:t>
            </a:r>
            <a:endParaRPr lang="en-ZA" altLang="en-US" sz="1400">
              <a:solidFill>
                <a:srgbClr val="000000"/>
              </a:solidFill>
              <a:latin typeface="Verdana" panose="020B0604030504040204" pitchFamily="34" charset="0"/>
            </a:endParaRP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not the most important influence</a:t>
            </a:r>
          </a:p>
          <a:p>
            <a:pPr eaLnBrk="1" hangingPunct="1">
              <a:spcBef>
                <a:spcPct val="0"/>
              </a:spcBef>
              <a:buFontTx/>
              <a:buNone/>
            </a:pPr>
            <a:r>
              <a:rPr lang="en-ZA" altLang="en-US" sz="1400">
                <a:solidFill>
                  <a:srgbClr val="000000"/>
                </a:solidFill>
                <a:latin typeface="Wingdings" panose="05000000000000000000" pitchFamily="2" charset="2"/>
              </a:rPr>
              <a:t></a:t>
            </a:r>
            <a:r>
              <a:rPr lang="en-ZA" altLang="en-US" sz="1400">
                <a:solidFill>
                  <a:srgbClr val="000000"/>
                </a:solidFill>
                <a:latin typeface="Verdana" panose="020B0604030504040204" pitchFamily="34" charset="0"/>
              </a:rPr>
              <a:t>lubricant</a:t>
            </a:r>
          </a:p>
          <a:p>
            <a:pPr eaLnBrk="1" hangingPunct="1">
              <a:spcBef>
                <a:spcPct val="0"/>
              </a:spcBef>
              <a:buFontTx/>
              <a:buNone/>
            </a:pPr>
            <a:r>
              <a:rPr lang="en-ZA" altLang="en-US" sz="1400">
                <a:solidFill>
                  <a:srgbClr val="000000"/>
                </a:solidFill>
                <a:latin typeface="Wingdings" panose="05000000000000000000" pitchFamily="2" charset="2"/>
              </a:rPr>
              <a:t></a:t>
            </a:r>
            <a:r>
              <a:rPr lang="en-ZA" altLang="en-US" sz="1400">
                <a:solidFill>
                  <a:srgbClr val="000000"/>
                </a:solidFill>
                <a:latin typeface="Verdana" panose="020B0604030504040204" pitchFamily="34" charset="0"/>
              </a:rPr>
              <a:t>protection layer</a:t>
            </a:r>
          </a:p>
          <a:p>
            <a:pPr eaLnBrk="1" hangingPunct="1">
              <a:spcBef>
                <a:spcPct val="0"/>
              </a:spcBef>
              <a:buFontTx/>
              <a:buNone/>
            </a:pPr>
            <a:endParaRPr lang="en-ZA" altLang="en-US" sz="1400">
              <a:solidFill>
                <a:srgbClr val="000000"/>
              </a:solidFill>
              <a:latin typeface="Verdana" panose="020B0604030504040204" pitchFamily="34" charset="0"/>
            </a:endParaRPr>
          </a:p>
          <a:p>
            <a:pPr eaLnBrk="1" hangingPunct="1">
              <a:spcBef>
                <a:spcPct val="0"/>
              </a:spcBef>
              <a:buFontTx/>
              <a:buNone/>
            </a:pPr>
            <a:r>
              <a:rPr lang="en-ZA" altLang="en-US" sz="1400" b="1">
                <a:solidFill>
                  <a:srgbClr val="000000"/>
                </a:solidFill>
                <a:latin typeface="Verdana" panose="020B0604030504040204" pitchFamily="34" charset="0"/>
              </a:rPr>
              <a:t>MECHANICS :</a:t>
            </a:r>
            <a:endParaRPr lang="en-ZA" altLang="en-US" sz="1400">
              <a:solidFill>
                <a:srgbClr val="000000"/>
              </a:solidFill>
              <a:latin typeface="Verdana" panose="020B0604030504040204" pitchFamily="34" charset="0"/>
            </a:endParaRP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most important part of the polishing process</a:t>
            </a: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selective choice of the polishing particles</a:t>
            </a:r>
          </a:p>
          <a:p>
            <a:pPr eaLnBrk="1" hangingPunct="1">
              <a:spcBef>
                <a:spcPct val="0"/>
              </a:spcBef>
              <a:buFontTx/>
              <a:buNone/>
            </a:pPr>
            <a:endParaRPr lang="en-ZA" altLang="en-US" sz="1400">
              <a:solidFill>
                <a:srgbClr val="000000"/>
              </a:solidFill>
              <a:latin typeface="Verdana" panose="020B0604030504040204" pitchFamily="34" charset="0"/>
            </a:endParaRPr>
          </a:p>
          <a:p>
            <a:pPr eaLnBrk="1" hangingPunct="1">
              <a:spcBef>
                <a:spcPct val="0"/>
              </a:spcBef>
              <a:buFontTx/>
              <a:buNone/>
            </a:pPr>
            <a:r>
              <a:rPr lang="en-ZA" altLang="en-US" sz="1400" b="1">
                <a:solidFill>
                  <a:srgbClr val="000000"/>
                </a:solidFill>
                <a:latin typeface="Verdana" panose="020B0604030504040204" pitchFamily="34" charset="0"/>
              </a:rPr>
              <a:t>TEMPERATURE:</a:t>
            </a:r>
            <a:endParaRPr lang="en-ZA" altLang="en-US" sz="1400">
              <a:solidFill>
                <a:srgbClr val="000000"/>
              </a:solidFill>
              <a:latin typeface="Verdana" panose="020B0604030504040204" pitchFamily="34" charset="0"/>
            </a:endParaRP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could be very high at very small areas</a:t>
            </a: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should not be too high, because of possible reactions with the air (oxidation)</a:t>
            </a:r>
          </a:p>
          <a:p>
            <a:pPr eaLnBrk="1" hangingPunct="1">
              <a:spcBef>
                <a:spcPct val="0"/>
              </a:spcBef>
              <a:buFontTx/>
              <a:buNone/>
            </a:pPr>
            <a:endParaRPr lang="en-ZA" altLang="en-US" sz="1400">
              <a:solidFill>
                <a:srgbClr val="000000"/>
              </a:solidFill>
              <a:latin typeface="Verdana" panose="020B0604030504040204" pitchFamily="34" charset="0"/>
            </a:endParaRPr>
          </a:p>
          <a:p>
            <a:pPr eaLnBrk="1" hangingPunct="1">
              <a:spcBef>
                <a:spcPct val="0"/>
              </a:spcBef>
              <a:buFontTx/>
              <a:buNone/>
            </a:pPr>
            <a:r>
              <a:rPr lang="en-ZA" altLang="en-US" sz="1400" b="1">
                <a:solidFill>
                  <a:srgbClr val="000000"/>
                </a:solidFill>
                <a:latin typeface="Verdana" panose="020B0604030504040204" pitchFamily="34" charset="0"/>
              </a:rPr>
              <a:t>TIME:</a:t>
            </a:r>
            <a:endParaRPr lang="en-ZA" altLang="en-US" sz="1400">
              <a:solidFill>
                <a:srgbClr val="000000"/>
              </a:solidFill>
              <a:latin typeface="Verdana" panose="020B0604030504040204" pitchFamily="34" charset="0"/>
            </a:endParaRP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the longer the polishing process the smaller the polishing particles</a:t>
            </a:r>
          </a:p>
          <a:p>
            <a:pPr eaLnBrk="1" hangingPunct="1">
              <a:spcBef>
                <a:spcPct val="0"/>
              </a:spcBef>
              <a:buFontTx/>
              <a:buNone/>
            </a:pPr>
            <a:r>
              <a:rPr lang="en-GB" altLang="en-US" sz="1400">
                <a:solidFill>
                  <a:srgbClr val="000000"/>
                </a:solidFill>
                <a:latin typeface="Wingdings" panose="05000000000000000000" pitchFamily="2" charset="2"/>
              </a:rPr>
              <a:t></a:t>
            </a:r>
            <a:r>
              <a:rPr lang="en-GB" altLang="en-US" sz="1400">
                <a:solidFill>
                  <a:srgbClr val="000000"/>
                </a:solidFill>
                <a:latin typeface="Verdana" panose="020B0604030504040204" pitchFamily="34" charset="0"/>
              </a:rPr>
              <a:t>to avoid scratches do not polish until dry</a:t>
            </a:r>
          </a:p>
        </p:txBody>
      </p:sp>
      <p:sp>
        <p:nvSpPr>
          <p:cNvPr id="17412" name="TextBox 7">
            <a:extLst>
              <a:ext uri="{FF2B5EF4-FFF2-40B4-BE49-F238E27FC236}">
                <a16:creationId xmlns:a16="http://schemas.microsoft.com/office/drawing/2014/main" id="{2F962EC5-1154-B06C-1406-A020656A90BD}"/>
              </a:ext>
            </a:extLst>
          </p:cNvPr>
          <p:cNvSpPr txBox="1">
            <a:spLocks noChangeArrowheads="1"/>
          </p:cNvSpPr>
          <p:nvPr/>
        </p:nvSpPr>
        <p:spPr bwMode="auto">
          <a:xfrm>
            <a:off x="179388" y="1196975"/>
            <a:ext cx="856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2400" b="1">
                <a:latin typeface="Amasis MT Pro Black" panose="02040A04050005020304" pitchFamily="18" charset="0"/>
              </a:rPr>
              <a:t>4 Factors impacting the Cleaning &amp; Polishing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CD45B21B-5ACA-F488-A760-72DB35382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6">
            <a:extLst>
              <a:ext uri="{FF2B5EF4-FFF2-40B4-BE49-F238E27FC236}">
                <a16:creationId xmlns:a16="http://schemas.microsoft.com/office/drawing/2014/main" id="{DBEC5265-E869-2560-A67A-19315D9FC940}"/>
              </a:ext>
            </a:extLst>
          </p:cNvPr>
          <p:cNvSpPr txBox="1">
            <a:spLocks noChangeArrowheads="1"/>
          </p:cNvSpPr>
          <p:nvPr/>
        </p:nvSpPr>
        <p:spPr bwMode="auto">
          <a:xfrm>
            <a:off x="179388" y="1125538"/>
            <a:ext cx="46561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2800" b="1">
                <a:latin typeface="Verdana" panose="020B0604030504040204" pitchFamily="34" charset="0"/>
              </a:rPr>
              <a:t>POLISHES</a:t>
            </a:r>
          </a:p>
          <a:p>
            <a:pPr eaLnBrk="1" hangingPunct="1">
              <a:spcBef>
                <a:spcPct val="0"/>
              </a:spcBef>
              <a:buFontTx/>
              <a:buNone/>
            </a:pPr>
            <a:r>
              <a:rPr lang="en-ZA" altLang="en-US" sz="2800" b="1">
                <a:latin typeface="Verdana" panose="020B0604030504040204" pitchFamily="34" charset="0"/>
              </a:rPr>
              <a:t>INGREDIENTS</a:t>
            </a:r>
            <a:r>
              <a:rPr lang="en-ZA" altLang="en-US" sz="2800" b="1">
                <a:solidFill>
                  <a:srgbClr val="FFFFFF"/>
                </a:solidFill>
                <a:latin typeface="Verdana" panose="020B0604030504040204" pitchFamily="34" charset="0"/>
              </a:rPr>
              <a:t>S</a:t>
            </a:r>
            <a:endParaRPr lang="en-ZA" altLang="en-US" sz="2800">
              <a:latin typeface="Verdana" panose="020B0604030504040204" pitchFamily="34" charset="0"/>
            </a:endParaRPr>
          </a:p>
        </p:txBody>
      </p:sp>
      <p:pic>
        <p:nvPicPr>
          <p:cNvPr id="18436" name="Picture 8">
            <a:extLst>
              <a:ext uri="{FF2B5EF4-FFF2-40B4-BE49-F238E27FC236}">
                <a16:creationId xmlns:a16="http://schemas.microsoft.com/office/drawing/2014/main" id="{6C47B5B6-F7EB-D6F7-C432-0927B4CBE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2312988"/>
            <a:ext cx="5434013"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CBA41E3-82B3-489F-BE17-C07388AE3E5B}"/>
              </a:ext>
            </a:extLst>
          </p:cNvPr>
          <p:cNvSpPr txBox="1"/>
          <p:nvPr/>
        </p:nvSpPr>
        <p:spPr>
          <a:xfrm>
            <a:off x="554038" y="3733800"/>
            <a:ext cx="7834312" cy="1938338"/>
          </a:xfrm>
          <a:prstGeom prst="rect">
            <a:avLst/>
          </a:prstGeom>
          <a:noFill/>
        </p:spPr>
        <p:txBody>
          <a:bodyPr>
            <a:spAutoFit/>
          </a:bodyPr>
          <a:lstStyle/>
          <a:p>
            <a:pPr eaLnBrk="1" hangingPunct="1">
              <a:defRPr/>
            </a:pPr>
            <a:endParaRPr lang="en-ZA" sz="1200" dirty="0">
              <a:solidFill>
                <a:srgbClr val="000000"/>
              </a:solidFill>
              <a:latin typeface="Verdana" panose="020B0604030504040204" pitchFamily="34" charset="0"/>
            </a:endParaRPr>
          </a:p>
          <a:p>
            <a:pPr marL="285750" indent="-285750" eaLnBrk="1" hangingPunct="1">
              <a:buFont typeface="Arial" panose="020B0604020202020204" pitchFamily="34" charset="0"/>
              <a:buChar char="•"/>
              <a:defRPr/>
            </a:pPr>
            <a:r>
              <a:rPr lang="en-ZA" dirty="0">
                <a:solidFill>
                  <a:srgbClr val="000000"/>
                </a:solidFill>
                <a:latin typeface="Verdana" panose="020B0604030504040204" pitchFamily="34" charset="0"/>
              </a:rPr>
              <a:t>polishing particles (a-aluminium oxide, layered silicates, plastic flour, quartz/silica, pumice)</a:t>
            </a:r>
          </a:p>
          <a:p>
            <a:pPr marL="285750" indent="-285750" eaLnBrk="1" hangingPunct="1">
              <a:buFont typeface="Arial" panose="020B0604020202020204" pitchFamily="34" charset="0"/>
              <a:buChar char="•"/>
              <a:defRPr/>
            </a:pPr>
            <a:endParaRPr lang="en-ZA" dirty="0">
              <a:solidFill>
                <a:srgbClr val="000000"/>
              </a:solidFill>
              <a:latin typeface="Verdana" panose="020B0604030504040204" pitchFamily="34" charset="0"/>
            </a:endParaRPr>
          </a:p>
          <a:p>
            <a:pPr eaLnBrk="1" hangingPunct="1">
              <a:defRPr/>
            </a:pPr>
            <a:r>
              <a:rPr lang="en-ZA" dirty="0">
                <a:solidFill>
                  <a:srgbClr val="000000"/>
                </a:solidFill>
                <a:latin typeface="Wingdings" panose="05000000000000000000" pitchFamily="2" charset="2"/>
              </a:rPr>
              <a:t></a:t>
            </a:r>
            <a:r>
              <a:rPr lang="en-ZA" dirty="0">
                <a:solidFill>
                  <a:srgbClr val="000000"/>
                </a:solidFill>
                <a:latin typeface="Verdana" panose="020B0604030504040204" pitchFamily="34" charset="0"/>
              </a:rPr>
              <a:t>fatty acids (emulsifier, lubricant)</a:t>
            </a:r>
          </a:p>
          <a:p>
            <a:pPr eaLnBrk="1" hangingPunct="1">
              <a:defRPr/>
            </a:pPr>
            <a:endParaRPr lang="en-ZA" dirty="0">
              <a:solidFill>
                <a:srgbClr val="000000"/>
              </a:solidFill>
              <a:latin typeface="Verdana" panose="020B0604030504040204" pitchFamily="34" charset="0"/>
            </a:endParaRPr>
          </a:p>
          <a:p>
            <a:pPr eaLnBrk="1" hangingPunct="1">
              <a:defRPr/>
            </a:pPr>
            <a:r>
              <a:rPr lang="en-GB" dirty="0">
                <a:solidFill>
                  <a:srgbClr val="000000"/>
                </a:solidFill>
                <a:latin typeface="Wingdings" panose="05000000000000000000" pitchFamily="2" charset="2"/>
              </a:rPr>
              <a:t></a:t>
            </a:r>
            <a:r>
              <a:rPr lang="en-GB" dirty="0">
                <a:solidFill>
                  <a:srgbClr val="000000"/>
                </a:solidFill>
                <a:latin typeface="Verdana" panose="020B0604030504040204" pitchFamily="34" charset="0"/>
              </a:rPr>
              <a:t>oil and wax components  (lubricant, gloss enhancer, protection)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tx2">
                <a:lumMod val="50000"/>
                <a:lumOff val="50000"/>
              </a:schemeClr>
            </a:gs>
            <a:gs pos="100000">
              <a:srgbClr val="C0C0C0"/>
            </a:gs>
          </a:gsLst>
          <a:lin ang="5400000" scaled="1"/>
        </a:gradFill>
        <a:effectLst/>
      </p:bgPr>
    </p:bg>
    <p:spTree>
      <p:nvGrpSpPr>
        <p:cNvPr id="1" name=""/>
        <p:cNvGrpSpPr/>
        <p:nvPr/>
      </p:nvGrpSpPr>
      <p:grpSpPr>
        <a:xfrm>
          <a:off x="0" y="0"/>
          <a:ext cx="0" cy="0"/>
          <a:chOff x="0" y="0"/>
          <a:chExt cx="0" cy="0"/>
        </a:xfrm>
      </p:grpSpPr>
      <p:sp>
        <p:nvSpPr>
          <p:cNvPr id="19459" name="TextBox 4">
            <a:extLst>
              <a:ext uri="{FF2B5EF4-FFF2-40B4-BE49-F238E27FC236}">
                <a16:creationId xmlns:a16="http://schemas.microsoft.com/office/drawing/2014/main" id="{D1B4B746-11C5-A80F-810B-E0507303B738}"/>
              </a:ext>
            </a:extLst>
          </p:cNvPr>
          <p:cNvSpPr txBox="1">
            <a:spLocks noChangeArrowheads="1"/>
          </p:cNvSpPr>
          <p:nvPr/>
        </p:nvSpPr>
        <p:spPr bwMode="auto">
          <a:xfrm>
            <a:off x="1692275" y="4941888"/>
            <a:ext cx="5688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ZA" altLang="en-US" sz="3600">
                <a:solidFill>
                  <a:srgbClr val="C00000"/>
                </a:solidFill>
                <a:latin typeface="Arial Rounded MT Bold" panose="020F0704030504030204" pitchFamily="34" charset="0"/>
              </a:rPr>
              <a:t>Autosol Product Range</a:t>
            </a:r>
          </a:p>
        </p:txBody>
      </p:sp>
      <p:pic>
        <p:nvPicPr>
          <p:cNvPr id="2" name="Picture 1">
            <a:extLst>
              <a:ext uri="{FF2B5EF4-FFF2-40B4-BE49-F238E27FC236}">
                <a16:creationId xmlns:a16="http://schemas.microsoft.com/office/drawing/2014/main" id="{9F351D75-F65B-B4C3-4CE9-5680D9952129}"/>
              </a:ext>
            </a:extLst>
          </p:cNvPr>
          <p:cNvPicPr>
            <a:picLocks noChangeAspect="1"/>
          </p:cNvPicPr>
          <p:nvPr/>
        </p:nvPicPr>
        <p:blipFill>
          <a:blip r:embed="rId2"/>
          <a:stretch>
            <a:fillRect/>
          </a:stretch>
        </p:blipFill>
        <p:spPr>
          <a:xfrm>
            <a:off x="1331640" y="1700808"/>
            <a:ext cx="5845959" cy="2313019"/>
          </a:xfrm>
          <a:prstGeom prst="rect">
            <a:avLst/>
          </a:prstGeom>
        </p:spPr>
      </p:pic>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tosol Product Rang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Business Strategy">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Business plan presentation (Ion green design, widescreen).potx" id="{866C028E-10C7-4672-8238-17D4366C073A}" vid="{2A820B7E-5093-43C8-ABD0-FF5B957D5E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Autosol Product Range</Template>
  <TotalTime>24106</TotalTime>
  <Words>2451</Words>
  <Application>Microsoft Office PowerPoint</Application>
  <PresentationFormat>On-screen Show (4:3)</PresentationFormat>
  <Paragraphs>324</Paragraphs>
  <Slides>34</Slides>
  <Notes>5</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34</vt:i4>
      </vt:variant>
    </vt:vector>
  </HeadingPairs>
  <TitlesOfParts>
    <vt:vector size="52" baseType="lpstr">
      <vt:lpstr>Meiryo</vt:lpstr>
      <vt:lpstr>Amasis MT Pro Black</vt:lpstr>
      <vt:lpstr>Aptos</vt:lpstr>
      <vt:lpstr>Aptos Display</vt:lpstr>
      <vt:lpstr>Arial</vt:lpstr>
      <vt:lpstr>Arial Rounded MT Bold</vt:lpstr>
      <vt:lpstr>Avenir Next LT Pro Demi</vt:lpstr>
      <vt:lpstr>Calibri</vt:lpstr>
      <vt:lpstr>Century Gothic</vt:lpstr>
      <vt:lpstr>CIDFont+F5</vt:lpstr>
      <vt:lpstr>Congenial Black</vt:lpstr>
      <vt:lpstr>Verdana</vt:lpstr>
      <vt:lpstr>Wingdings</vt:lpstr>
      <vt:lpstr>Wingdings 3</vt:lpstr>
      <vt:lpstr>Autosol Product Range</vt:lpstr>
      <vt:lpstr>Default Design</vt:lpstr>
      <vt:lpstr>Office Theme</vt:lpstr>
      <vt:lpstr>Business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Metal Care Range</vt:lpstr>
      <vt:lpstr>Autosol – 75ml Marine Shine</vt:lpstr>
      <vt:lpstr>Autosol – 75ml Metal Polish</vt:lpstr>
      <vt:lpstr>Autosol – Shine Polish</vt:lpstr>
      <vt:lpstr>PowerPoint Presentation</vt:lpstr>
      <vt:lpstr>Autosol – 75ml Aluminium  Polish</vt:lpstr>
      <vt:lpstr>PowerPoint Presentation</vt:lpstr>
      <vt:lpstr>PowerPoint Presentation</vt:lpstr>
      <vt:lpstr>Autosol – Metal Liquid Guard </vt:lpstr>
      <vt:lpstr>Autosol – Metal Power Cream </vt:lpstr>
      <vt:lpstr>Autosol – Rust-Ex</vt:lpstr>
      <vt:lpstr>Autosol – Pickling Agent</vt:lpstr>
      <vt:lpstr>Autosol – A99</vt:lpstr>
      <vt:lpstr>PowerPoint Presentation</vt:lpstr>
      <vt:lpstr>Autosol – 75ml Scratch Remover</vt:lpstr>
      <vt:lpstr>PowerPoint Presentation</vt:lpstr>
      <vt:lpstr>Autosol – 75ml Plastic Cleaner</vt:lpstr>
      <vt:lpstr>Autosol – 75ml Leather Cleaner</vt:lpstr>
      <vt:lpstr>Autosol –  Wheel Cleaner </vt:lpstr>
      <vt:lpstr>Autosol –  Tyre Shine Wet look</vt:lpstr>
      <vt:lpstr>Autosol – Bumper &amp;Trim Restorer</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Autosol – 75ml Metal Polish</dc:title>
  <dc:creator>Heinz</dc:creator>
  <cp:lastModifiedBy>Heinz Pospech</cp:lastModifiedBy>
  <cp:revision>40</cp:revision>
  <dcterms:created xsi:type="dcterms:W3CDTF">2008-08-28T14:39:13Z</dcterms:created>
  <dcterms:modified xsi:type="dcterms:W3CDTF">2025-07-17T08:25:56Z</dcterms:modified>
</cp:coreProperties>
</file>